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4"/>
  </p:notesMasterIdLst>
  <p:sldIdLst>
    <p:sldId id="1117" r:id="rId8"/>
    <p:sldId id="1401" r:id="rId9"/>
    <p:sldId id="1405" r:id="rId10"/>
    <p:sldId id="1492" r:id="rId11"/>
    <p:sldId id="1411" r:id="rId12"/>
    <p:sldId id="1495" r:id="rId13"/>
    <p:sldId id="1496" r:id="rId14"/>
    <p:sldId id="1497" r:id="rId15"/>
    <p:sldId id="1483" r:id="rId16"/>
    <p:sldId id="1414" r:id="rId17"/>
    <p:sldId id="1499" r:id="rId18"/>
    <p:sldId id="1494" r:id="rId19"/>
    <p:sldId id="1400" r:id="rId20"/>
    <p:sldId id="1397" r:id="rId21"/>
    <p:sldId id="1398" r:id="rId22"/>
    <p:sldId id="1491" r:id="rId23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401"/>
            <p14:sldId id="1405"/>
            <p14:sldId id="1492"/>
            <p14:sldId id="1411"/>
            <p14:sldId id="1495"/>
            <p14:sldId id="1496"/>
            <p14:sldId id="1497"/>
            <p14:sldId id="1483"/>
            <p14:sldId id="1414"/>
            <p14:sldId id="1499"/>
            <p14:sldId id="1494"/>
            <p14:sldId id="1400"/>
          </p14:sldIdLst>
        </p14:section>
        <p14:section name="Untitled Section" id="{0FC1FF40-E33B-44CD-9835-1E91CFBE0606}">
          <p14:sldIdLst>
            <p14:sldId id="1397"/>
            <p14:sldId id="1398"/>
            <p14:sldId id="14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DA5897-7FA5-43FB-892B-660A66F7A270}" v="11" dt="2022-09-28T11:52:12.770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9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CDA5897-7FA5-43FB-892B-660A66F7A270}"/>
    <pc:docChg chg="undo custSel addSld modSld">
      <pc:chgData name="Drgona, Jan" userId="8107277a-43fb-42e1-8aa0-684adf187181" providerId="ADAL" clId="{6CDA5897-7FA5-43FB-892B-660A66F7A270}" dt="2022-09-28T11:55:08.084" v="258" actId="14100"/>
      <pc:docMkLst>
        <pc:docMk/>
      </pc:docMkLst>
      <pc:sldChg chg="modSp mod">
        <pc:chgData name="Drgona, Jan" userId="8107277a-43fb-42e1-8aa0-684adf187181" providerId="ADAL" clId="{6CDA5897-7FA5-43FB-892B-660A66F7A270}" dt="2022-09-25T11:50:43.495" v="10" actId="1076"/>
        <pc:sldMkLst>
          <pc:docMk/>
          <pc:sldMk cId="1152154647" sldId="1117"/>
        </pc:sldMkLst>
        <pc:spChg chg="mod">
          <ac:chgData name="Drgona, Jan" userId="8107277a-43fb-42e1-8aa0-684adf187181" providerId="ADAL" clId="{6CDA5897-7FA5-43FB-892B-660A66F7A270}" dt="2022-09-25T11:50:38.852" v="9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6CDA5897-7FA5-43FB-892B-660A66F7A270}" dt="2022-09-25T11:50:43.495" v="10" actId="1076"/>
          <ac:spMkLst>
            <pc:docMk/>
            <pc:sldMk cId="1152154647" sldId="1117"/>
            <ac:spMk id="6" creationId="{B8696A4F-5314-46CD-B205-CC2D44570D66}"/>
          </ac:spMkLst>
        </pc:spChg>
      </pc:sldChg>
      <pc:sldChg chg="addSp modSp mod">
        <pc:chgData name="Drgona, Jan" userId="8107277a-43fb-42e1-8aa0-684adf187181" providerId="ADAL" clId="{6CDA5897-7FA5-43FB-892B-660A66F7A270}" dt="2022-09-28T11:37:40.882" v="37" actId="1076"/>
        <pc:sldMkLst>
          <pc:docMk/>
          <pc:sldMk cId="3815361910" sldId="1400"/>
        </pc:sldMkLst>
        <pc:spChg chg="mod">
          <ac:chgData name="Drgona, Jan" userId="8107277a-43fb-42e1-8aa0-684adf187181" providerId="ADAL" clId="{6CDA5897-7FA5-43FB-892B-660A66F7A270}" dt="2022-09-28T11:37:30.676" v="36" actId="404"/>
          <ac:spMkLst>
            <pc:docMk/>
            <pc:sldMk cId="3815361910" sldId="1400"/>
            <ac:spMk id="20" creationId="{480316BE-FCFC-423D-B7EA-944CDF62E4CA}"/>
          </ac:spMkLst>
        </pc:spChg>
        <pc:picChg chg="add mod">
          <ac:chgData name="Drgona, Jan" userId="8107277a-43fb-42e1-8aa0-684adf187181" providerId="ADAL" clId="{6CDA5897-7FA5-43FB-892B-660A66F7A270}" dt="2022-09-28T11:37:40.882" v="37" actId="1076"/>
          <ac:picMkLst>
            <pc:docMk/>
            <pc:sldMk cId="3815361910" sldId="1400"/>
            <ac:picMk id="5" creationId="{2DA4A818-A136-4CF2-836B-0F4151D18C85}"/>
          </ac:picMkLst>
        </pc:picChg>
      </pc:sldChg>
      <pc:sldChg chg="modSp mod">
        <pc:chgData name="Drgona, Jan" userId="8107277a-43fb-42e1-8aa0-684adf187181" providerId="ADAL" clId="{6CDA5897-7FA5-43FB-892B-660A66F7A270}" dt="2022-09-28T11:40:17.982" v="55" actId="1035"/>
        <pc:sldMkLst>
          <pc:docMk/>
          <pc:sldMk cId="2353252949" sldId="1411"/>
        </pc:sldMkLst>
        <pc:grpChg chg="mod">
          <ac:chgData name="Drgona, Jan" userId="8107277a-43fb-42e1-8aa0-684adf187181" providerId="ADAL" clId="{6CDA5897-7FA5-43FB-892B-660A66F7A270}" dt="2022-09-28T11:40:17.982" v="55" actId="1035"/>
          <ac:grpSpMkLst>
            <pc:docMk/>
            <pc:sldMk cId="2353252949" sldId="1411"/>
            <ac:grpSpMk id="10" creationId="{E8AE0E68-B267-4443-8645-45F2C7AFCD28}"/>
          </ac:grpSpMkLst>
        </pc:grpChg>
      </pc:sldChg>
      <pc:sldChg chg="addSp delSp modSp mod">
        <pc:chgData name="Drgona, Jan" userId="8107277a-43fb-42e1-8aa0-684adf187181" providerId="ADAL" clId="{6CDA5897-7FA5-43FB-892B-660A66F7A270}" dt="2022-09-28T11:51:55.138" v="234" actId="1076"/>
        <pc:sldMkLst>
          <pc:docMk/>
          <pc:sldMk cId="4255072086" sldId="1414"/>
        </pc:sldMkLst>
        <pc:spChg chg="mod">
          <ac:chgData name="Drgona, Jan" userId="8107277a-43fb-42e1-8aa0-684adf187181" providerId="ADAL" clId="{6CDA5897-7FA5-43FB-892B-660A66F7A270}" dt="2022-09-28T11:47:49.994" v="185"/>
          <ac:spMkLst>
            <pc:docMk/>
            <pc:sldMk cId="4255072086" sldId="1414"/>
            <ac:spMk id="3" creationId="{82900DBC-2E1F-46F6-8879-C780EF5D11E0}"/>
          </ac:spMkLst>
        </pc:spChg>
        <pc:picChg chg="del">
          <ac:chgData name="Drgona, Jan" userId="8107277a-43fb-42e1-8aa0-684adf187181" providerId="ADAL" clId="{6CDA5897-7FA5-43FB-892B-660A66F7A270}" dt="2022-09-28T11:47:59.862" v="187" actId="478"/>
          <ac:picMkLst>
            <pc:docMk/>
            <pc:sldMk cId="4255072086" sldId="1414"/>
            <ac:picMk id="5" creationId="{90F1AAFF-0BDE-474A-A637-27815743C853}"/>
          </ac:picMkLst>
        </pc:picChg>
        <pc:picChg chg="add mod">
          <ac:chgData name="Drgona, Jan" userId="8107277a-43fb-42e1-8aa0-684adf187181" providerId="ADAL" clId="{6CDA5897-7FA5-43FB-892B-660A66F7A270}" dt="2022-09-28T11:51:44.611" v="230" actId="1076"/>
          <ac:picMkLst>
            <pc:docMk/>
            <pc:sldMk cId="4255072086" sldId="1414"/>
            <ac:picMk id="6" creationId="{9B4512DD-2FB8-44E9-905D-90C01261EAF6}"/>
          </ac:picMkLst>
        </pc:picChg>
        <pc:picChg chg="add mod">
          <ac:chgData name="Drgona, Jan" userId="8107277a-43fb-42e1-8aa0-684adf187181" providerId="ADAL" clId="{6CDA5897-7FA5-43FB-892B-660A66F7A270}" dt="2022-09-28T11:51:44.611" v="230" actId="1076"/>
          <ac:picMkLst>
            <pc:docMk/>
            <pc:sldMk cId="4255072086" sldId="1414"/>
            <ac:picMk id="8" creationId="{4DFADBB4-5F94-4A11-BC96-81B1E6D4F129}"/>
          </ac:picMkLst>
        </pc:picChg>
        <pc:picChg chg="add del mod">
          <ac:chgData name="Drgona, Jan" userId="8107277a-43fb-42e1-8aa0-684adf187181" providerId="ADAL" clId="{6CDA5897-7FA5-43FB-892B-660A66F7A270}" dt="2022-09-28T11:48:30.764" v="193" actId="478"/>
          <ac:picMkLst>
            <pc:docMk/>
            <pc:sldMk cId="4255072086" sldId="1414"/>
            <ac:picMk id="9" creationId="{78397FF2-289B-4D97-BBF8-435FA891C92A}"/>
          </ac:picMkLst>
        </pc:picChg>
        <pc:picChg chg="add del mod">
          <ac:chgData name="Drgona, Jan" userId="8107277a-43fb-42e1-8aa0-684adf187181" providerId="ADAL" clId="{6CDA5897-7FA5-43FB-892B-660A66F7A270}" dt="2022-09-28T11:51:44.611" v="230" actId="1076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6CDA5897-7FA5-43FB-892B-660A66F7A270}" dt="2022-09-28T11:51:55.138" v="234" actId="1076"/>
          <ac:picMkLst>
            <pc:docMk/>
            <pc:sldMk cId="4255072086" sldId="1414"/>
            <ac:picMk id="12" creationId="{A1BDF3A9-D507-4EE1-A152-503C741D6AEE}"/>
          </ac:picMkLst>
        </pc:picChg>
      </pc:sldChg>
      <pc:sldChg chg="addSp delSp modSp add mod">
        <pc:chgData name="Drgona, Jan" userId="8107277a-43fb-42e1-8aa0-684adf187181" providerId="ADAL" clId="{6CDA5897-7FA5-43FB-892B-660A66F7A270}" dt="2022-09-28T11:44:10.433" v="119" actId="732"/>
        <pc:sldMkLst>
          <pc:docMk/>
          <pc:sldMk cId="3398780384" sldId="1483"/>
        </pc:sldMkLst>
        <pc:picChg chg="del">
          <ac:chgData name="Drgona, Jan" userId="8107277a-43fb-42e1-8aa0-684adf187181" providerId="ADAL" clId="{6CDA5897-7FA5-43FB-892B-660A66F7A270}" dt="2022-09-28T11:43:11.723" v="59" actId="478"/>
          <ac:picMkLst>
            <pc:docMk/>
            <pc:sldMk cId="3398780384" sldId="1483"/>
            <ac:picMk id="7" creationId="{576F558F-232B-46B2-ABBD-4C1D49FF1DF1}"/>
          </ac:picMkLst>
        </pc:picChg>
        <pc:picChg chg="add mod modCrop">
          <ac:chgData name="Drgona, Jan" userId="8107277a-43fb-42e1-8aa0-684adf187181" providerId="ADAL" clId="{6CDA5897-7FA5-43FB-892B-660A66F7A270}" dt="2022-09-28T11:44:10.433" v="119" actId="732"/>
          <ac:picMkLst>
            <pc:docMk/>
            <pc:sldMk cId="3398780384" sldId="1483"/>
            <ac:picMk id="8" creationId="{E566A917-68B8-4A87-A79C-4CB75B6ED273}"/>
          </ac:picMkLst>
        </pc:picChg>
        <pc:picChg chg="add mod">
          <ac:chgData name="Drgona, Jan" userId="8107277a-43fb-42e1-8aa0-684adf187181" providerId="ADAL" clId="{6CDA5897-7FA5-43FB-892B-660A66F7A270}" dt="2022-09-28T11:43:21.083" v="82" actId="1036"/>
          <ac:picMkLst>
            <pc:docMk/>
            <pc:sldMk cId="3398780384" sldId="1483"/>
            <ac:picMk id="9" creationId="{0208E766-A4F0-4A1E-814D-5532704A33A1}"/>
          </ac:picMkLst>
        </pc:picChg>
        <pc:picChg chg="add del mod">
          <ac:chgData name="Drgona, Jan" userId="8107277a-43fb-42e1-8aa0-684adf187181" providerId="ADAL" clId="{6CDA5897-7FA5-43FB-892B-660A66F7A270}" dt="2022-09-28T11:43:55.467" v="116"/>
          <ac:picMkLst>
            <pc:docMk/>
            <pc:sldMk cId="3398780384" sldId="1483"/>
            <ac:picMk id="10" creationId="{2E61AA71-1FE6-4912-8158-4D2C5EBFB360}"/>
          </ac:picMkLst>
        </pc:picChg>
        <pc:picChg chg="del">
          <ac:chgData name="Drgona, Jan" userId="8107277a-43fb-42e1-8aa0-684adf187181" providerId="ADAL" clId="{6CDA5897-7FA5-43FB-892B-660A66F7A270}" dt="2022-09-28T11:42:55.308" v="57" actId="478"/>
          <ac:picMkLst>
            <pc:docMk/>
            <pc:sldMk cId="3398780384" sldId="1483"/>
            <ac:picMk id="13" creationId="{3C1D44E7-8693-37E0-0055-4E7CC74DDF8D}"/>
          </ac:picMkLst>
        </pc:picChg>
        <pc:picChg chg="add del">
          <ac:chgData name="Drgona, Jan" userId="8107277a-43fb-42e1-8aa0-684adf187181" providerId="ADAL" clId="{6CDA5897-7FA5-43FB-892B-660A66F7A270}" dt="2022-09-28T11:43:56.502" v="117" actId="21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Sp delSp modSp mod">
        <pc:chgData name="Drgona, Jan" userId="8107277a-43fb-42e1-8aa0-684adf187181" providerId="ADAL" clId="{6CDA5897-7FA5-43FB-892B-660A66F7A270}" dt="2022-09-28T11:55:08.084" v="258" actId="14100"/>
        <pc:sldMkLst>
          <pc:docMk/>
          <pc:sldMk cId="4279341825" sldId="1499"/>
        </pc:sldMkLst>
        <pc:spChg chg="mod">
          <ac:chgData name="Drgona, Jan" userId="8107277a-43fb-42e1-8aa0-684adf187181" providerId="ADAL" clId="{6CDA5897-7FA5-43FB-892B-660A66F7A270}" dt="2022-09-28T11:47:54.346" v="186" actId="14100"/>
          <ac:spMkLst>
            <pc:docMk/>
            <pc:sldMk cId="4279341825" sldId="1499"/>
            <ac:spMk id="3" creationId="{82900DBC-2E1F-46F6-8879-C780EF5D11E0}"/>
          </ac:spMkLst>
        </pc:spChg>
        <pc:picChg chg="del">
          <ac:chgData name="Drgona, Jan" userId="8107277a-43fb-42e1-8aa0-684adf187181" providerId="ADAL" clId="{6CDA5897-7FA5-43FB-892B-660A66F7A270}" dt="2022-09-28T11:52:12.079" v="235" actId="478"/>
          <ac:picMkLst>
            <pc:docMk/>
            <pc:sldMk cId="4279341825" sldId="1499"/>
            <ac:picMk id="5" creationId="{90F1AAFF-0BDE-474A-A637-27815743C853}"/>
          </ac:picMkLst>
        </pc:picChg>
        <pc:picChg chg="add del mod">
          <ac:chgData name="Drgona, Jan" userId="8107277a-43fb-42e1-8aa0-684adf187181" providerId="ADAL" clId="{6CDA5897-7FA5-43FB-892B-660A66F7A270}" dt="2022-09-28T11:53:09.529" v="241" actId="478"/>
          <ac:picMkLst>
            <pc:docMk/>
            <pc:sldMk cId="4279341825" sldId="1499"/>
            <ac:picMk id="6" creationId="{3AF24FE0-AB8D-495B-9C4F-DA08BDB545F2}"/>
          </ac:picMkLst>
        </pc:picChg>
        <pc:picChg chg="add mod">
          <ac:chgData name="Drgona, Jan" userId="8107277a-43fb-42e1-8aa0-684adf187181" providerId="ADAL" clId="{6CDA5897-7FA5-43FB-892B-660A66F7A270}" dt="2022-09-28T11:53:20.132" v="247" actId="1076"/>
          <ac:picMkLst>
            <pc:docMk/>
            <pc:sldMk cId="4279341825" sldId="1499"/>
            <ac:picMk id="8" creationId="{A01F732F-17F5-4A4B-A9FD-A29384CC4126}"/>
          </ac:picMkLst>
        </pc:picChg>
        <pc:picChg chg="del">
          <ac:chgData name="Drgona, Jan" userId="8107277a-43fb-42e1-8aa0-684adf187181" providerId="ADAL" clId="{6CDA5897-7FA5-43FB-892B-660A66F7A270}" dt="2022-09-28T11:52:20.049" v="238" actId="478"/>
          <ac:picMkLst>
            <pc:docMk/>
            <pc:sldMk cId="4279341825" sldId="1499"/>
            <ac:picMk id="9" creationId="{78397FF2-289B-4D97-BBF8-435FA891C92A}"/>
          </ac:picMkLst>
        </pc:picChg>
        <pc:picChg chg="del">
          <ac:chgData name="Drgona, Jan" userId="8107277a-43fb-42e1-8aa0-684adf187181" providerId="ADAL" clId="{6CDA5897-7FA5-43FB-892B-660A66F7A270}" dt="2022-09-28T11:52:19.129" v="237" actId="478"/>
          <ac:picMkLst>
            <pc:docMk/>
            <pc:sldMk cId="4279341825" sldId="1499"/>
            <ac:picMk id="10" creationId="{2D392CEA-6236-4947-8BE9-B49B2EDD6EAE}"/>
          </ac:picMkLst>
        </pc:picChg>
        <pc:picChg chg="add del mod">
          <ac:chgData name="Drgona, Jan" userId="8107277a-43fb-42e1-8aa0-684adf187181" providerId="ADAL" clId="{6CDA5897-7FA5-43FB-892B-660A66F7A270}" dt="2022-09-28T11:53:11.308" v="242" actId="478"/>
          <ac:picMkLst>
            <pc:docMk/>
            <pc:sldMk cId="4279341825" sldId="1499"/>
            <ac:picMk id="13" creationId="{85067DEF-4E2C-4189-AAFD-25C4328BF40D}"/>
          </ac:picMkLst>
        </pc:picChg>
        <pc:picChg chg="add mod">
          <ac:chgData name="Drgona, Jan" userId="8107277a-43fb-42e1-8aa0-684adf187181" providerId="ADAL" clId="{6CDA5897-7FA5-43FB-892B-660A66F7A270}" dt="2022-09-28T11:54:11.048" v="251" actId="14100"/>
          <ac:picMkLst>
            <pc:docMk/>
            <pc:sldMk cId="4279341825" sldId="1499"/>
            <ac:picMk id="15" creationId="{12E562EC-84E5-4CE2-B43D-222B4040B0FD}"/>
          </ac:picMkLst>
        </pc:picChg>
        <pc:picChg chg="add mod">
          <ac:chgData name="Drgona, Jan" userId="8107277a-43fb-42e1-8aa0-684adf187181" providerId="ADAL" clId="{6CDA5897-7FA5-43FB-892B-660A66F7A270}" dt="2022-09-28T11:55:08.084" v="258" actId="14100"/>
          <ac:picMkLst>
            <pc:docMk/>
            <pc:sldMk cId="4279341825" sldId="1499"/>
            <ac:picMk id="17" creationId="{801C67B1-C376-4A2E-AD03-DD91CFA43EA8}"/>
          </ac:picMkLst>
        </pc:picChg>
      </pc:sldChg>
    </pc:docChg>
  </pc:docChgLst>
  <pc:docChgLst>
    <pc:chgData name="Drgona, Jan" userId="8107277a-43fb-42e1-8aa0-684adf187181" providerId="ADAL" clId="{518C0EDE-C092-41DF-8149-F5926EAD71AF}"/>
    <pc:docChg chg="undo custSel addSld delSld modSld sldOrd modSection">
      <pc:chgData name="Drgona, Jan" userId="8107277a-43fb-42e1-8aa0-684adf187181" providerId="ADAL" clId="{518C0EDE-C092-41DF-8149-F5926EAD71AF}" dt="2022-07-13T16:29:14.047" v="1241" actId="20577"/>
      <pc:docMkLst>
        <pc:docMk/>
      </pc:docMkLst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2150487817" sldId="1085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518C0EDE-C092-41DF-8149-F5926EAD71AF}" dt="2022-07-07T16:39:20.607" v="127" actId="113"/>
        <pc:sldMkLst>
          <pc:docMk/>
          <pc:sldMk cId="1152154647" sldId="1117"/>
        </pc:sldMkLst>
        <pc:spChg chg="mod">
          <ac:chgData name="Drgona, Jan" userId="8107277a-43fb-42e1-8aa0-684adf187181" providerId="ADAL" clId="{518C0EDE-C092-41DF-8149-F5926EAD71AF}" dt="2022-07-07T16:39:20.607" v="127" actId="113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518C0EDE-C092-41DF-8149-F5926EAD71AF}" dt="2022-07-07T16:39:01.488" v="118" actId="21"/>
          <ac:spMkLst>
            <pc:docMk/>
            <pc:sldMk cId="1152154647" sldId="1117"/>
            <ac:spMk id="11" creationId="{2CE0A08E-6C13-4524-A6FB-5D45DFEFDADC}"/>
          </ac:spMkLst>
        </pc:spChg>
      </pc:sldChg>
      <pc:sldChg chg="del">
        <pc:chgData name="Drgona, Jan" userId="8107277a-43fb-42e1-8aa0-684adf187181" providerId="ADAL" clId="{518C0EDE-C092-41DF-8149-F5926EAD71AF}" dt="2022-07-07T16:24:29.054" v="7" actId="47"/>
        <pc:sldMkLst>
          <pc:docMk/>
          <pc:sldMk cId="2857836351" sldId="1135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3588078647" sldId="1165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2998728626" sldId="1166"/>
        </pc:sldMkLst>
      </pc:sldChg>
      <pc:sldChg chg="del">
        <pc:chgData name="Drgona, Jan" userId="8107277a-43fb-42e1-8aa0-684adf187181" providerId="ADAL" clId="{518C0EDE-C092-41DF-8149-F5926EAD71AF}" dt="2022-07-07T16:24:21.937" v="4" actId="47"/>
        <pc:sldMkLst>
          <pc:docMk/>
          <pc:sldMk cId="651697254" sldId="1357"/>
        </pc:sldMkLst>
      </pc:sldChg>
      <pc:sldChg chg="del">
        <pc:chgData name="Drgona, Jan" userId="8107277a-43fb-42e1-8aa0-684adf187181" providerId="ADAL" clId="{518C0EDE-C092-41DF-8149-F5926EAD71AF}" dt="2022-07-07T16:33:12.321" v="8" actId="47"/>
        <pc:sldMkLst>
          <pc:docMk/>
          <pc:sldMk cId="1331832614" sldId="1365"/>
        </pc:sldMkLst>
      </pc:sldChg>
      <pc:sldChg chg="mod ord modShow">
        <pc:chgData name="Drgona, Jan" userId="8107277a-43fb-42e1-8aa0-684adf187181" providerId="ADAL" clId="{518C0EDE-C092-41DF-8149-F5926EAD71AF}" dt="2022-07-07T17:56:50.188" v="1121"/>
        <pc:sldMkLst>
          <pc:docMk/>
          <pc:sldMk cId="190876220" sldId="1397"/>
        </pc:sldMkLst>
      </pc:sldChg>
      <pc:sldChg chg="mod ord modShow">
        <pc:chgData name="Drgona, Jan" userId="8107277a-43fb-42e1-8aa0-684adf187181" providerId="ADAL" clId="{518C0EDE-C092-41DF-8149-F5926EAD71AF}" dt="2022-07-07T17:56:50.188" v="1121"/>
        <pc:sldMkLst>
          <pc:docMk/>
          <pc:sldMk cId="3957334657" sldId="1398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4167338639" sldId="1399"/>
        </pc:sldMkLst>
      </pc:sldChg>
      <pc:sldChg chg="delSp modSp add del mod">
        <pc:chgData name="Drgona, Jan" userId="8107277a-43fb-42e1-8aa0-684adf187181" providerId="ADAL" clId="{518C0EDE-C092-41DF-8149-F5926EAD71AF}" dt="2022-07-13T16:29:14.047" v="1241" actId="20577"/>
        <pc:sldMkLst>
          <pc:docMk/>
          <pc:sldMk cId="3815361910" sldId="1400"/>
        </pc:sldMkLst>
        <pc:spChg chg="mod">
          <ac:chgData name="Drgona, Jan" userId="8107277a-43fb-42e1-8aa0-684adf187181" providerId="ADAL" clId="{518C0EDE-C092-41DF-8149-F5926EAD71AF}" dt="2022-07-13T16:28:33.113" v="1218" actId="20577"/>
          <ac:spMkLst>
            <pc:docMk/>
            <pc:sldMk cId="3815361910" sldId="1400"/>
            <ac:spMk id="3" creationId="{74161FF4-4B6E-4490-BE2C-CFD9F1E72147}"/>
          </ac:spMkLst>
        </pc:spChg>
        <pc:spChg chg="del mod">
          <ac:chgData name="Drgona, Jan" userId="8107277a-43fb-42e1-8aa0-684adf187181" providerId="ADAL" clId="{518C0EDE-C092-41DF-8149-F5926EAD71AF}" dt="2022-07-07T16:34:53.819" v="96"/>
          <ac:spMkLst>
            <pc:docMk/>
            <pc:sldMk cId="3815361910" sldId="1400"/>
            <ac:spMk id="5" creationId="{F84DBA0F-9DE2-4540-9033-1D75503820D6}"/>
          </ac:spMkLst>
        </pc:spChg>
        <pc:spChg chg="mod">
          <ac:chgData name="Drgona, Jan" userId="8107277a-43fb-42e1-8aa0-684adf187181" providerId="ADAL" clId="{518C0EDE-C092-41DF-8149-F5926EAD71AF}" dt="2022-07-13T16:29:14.047" v="1241" actId="20577"/>
          <ac:spMkLst>
            <pc:docMk/>
            <pc:sldMk cId="3815361910" sldId="1400"/>
            <ac:spMk id="20" creationId="{480316BE-FCFC-423D-B7EA-944CDF62E4CA}"/>
          </ac:spMkLst>
        </pc:spChg>
        <pc:picChg chg="mod">
          <ac:chgData name="Drgona, Jan" userId="8107277a-43fb-42e1-8aa0-684adf187181" providerId="ADAL" clId="{518C0EDE-C092-41DF-8149-F5926EAD71AF}" dt="2022-07-07T16:34:24.843" v="53" actId="1038"/>
          <ac:picMkLst>
            <pc:docMk/>
            <pc:sldMk cId="3815361910" sldId="1400"/>
            <ac:picMk id="19" creationId="{5E514898-59AA-4BFE-AC19-2F8049A0425C}"/>
          </ac:picMkLst>
        </pc:picChg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4206595840" sldId="1406"/>
        </pc:sldMkLst>
      </pc:sldChg>
      <pc:sldChg chg="modSp del mod">
        <pc:chgData name="Drgona, Jan" userId="8107277a-43fb-42e1-8aa0-684adf187181" providerId="ADAL" clId="{518C0EDE-C092-41DF-8149-F5926EAD71AF}" dt="2022-07-07T16:41:58.038" v="131" actId="47"/>
        <pc:sldMkLst>
          <pc:docMk/>
          <pc:sldMk cId="43364855" sldId="1409"/>
        </pc:sldMkLst>
        <pc:spChg chg="mod">
          <ac:chgData name="Drgona, Jan" userId="8107277a-43fb-42e1-8aa0-684adf187181" providerId="ADAL" clId="{518C0EDE-C092-41DF-8149-F5926EAD71AF}" dt="2022-07-07T16:39:57.728" v="128" actId="255"/>
          <ac:spMkLst>
            <pc:docMk/>
            <pc:sldMk cId="43364855" sldId="1409"/>
            <ac:spMk id="16" creationId="{D56FB73A-3B9C-43C9-930E-A60D8A400024}"/>
          </ac:spMkLst>
        </pc:spChg>
      </pc:sldChg>
      <pc:sldChg chg="ord">
        <pc:chgData name="Drgona, Jan" userId="8107277a-43fb-42e1-8aa0-684adf187181" providerId="ADAL" clId="{518C0EDE-C092-41DF-8149-F5926EAD71AF}" dt="2022-07-07T17:57:07.696" v="1123"/>
        <pc:sldMkLst>
          <pc:docMk/>
          <pc:sldMk cId="2353252949" sldId="1411"/>
        </pc:sldMkLst>
      </pc:sldChg>
      <pc:sldChg chg="del">
        <pc:chgData name="Drgona, Jan" userId="8107277a-43fb-42e1-8aa0-684adf187181" providerId="ADAL" clId="{518C0EDE-C092-41DF-8149-F5926EAD71AF}" dt="2022-07-07T16:33:14.621" v="9" actId="47"/>
        <pc:sldMkLst>
          <pc:docMk/>
          <pc:sldMk cId="1433152161" sldId="1412"/>
        </pc:sldMkLst>
      </pc:sldChg>
      <pc:sldChg chg="addSp delSp modSp mod">
        <pc:chgData name="Drgona, Jan" userId="8107277a-43fb-42e1-8aa0-684adf187181" providerId="ADAL" clId="{518C0EDE-C092-41DF-8149-F5926EAD71AF}" dt="2022-07-07T18:04:59.250" v="1178" actId="20577"/>
        <pc:sldMkLst>
          <pc:docMk/>
          <pc:sldMk cId="4255072086" sldId="1414"/>
        </pc:sldMkLst>
        <pc:spChg chg="del">
          <ac:chgData name="Drgona, Jan" userId="8107277a-43fb-42e1-8aa0-684adf187181" providerId="ADAL" clId="{518C0EDE-C092-41DF-8149-F5926EAD71AF}" dt="2022-07-07T18:04:53.500" v="1171" actId="478"/>
          <ac:spMkLst>
            <pc:docMk/>
            <pc:sldMk cId="4255072086" sldId="1414"/>
            <ac:spMk id="6" creationId="{7C8BCD59-C906-4EEF-84E3-34A50C620A4D}"/>
          </ac:spMkLst>
        </pc:spChg>
        <pc:spChg chg="add mod">
          <ac:chgData name="Drgona, Jan" userId="8107277a-43fb-42e1-8aa0-684adf187181" providerId="ADAL" clId="{518C0EDE-C092-41DF-8149-F5926EAD71AF}" dt="2022-07-07T18:04:59.250" v="1178" actId="20577"/>
          <ac:spMkLst>
            <pc:docMk/>
            <pc:sldMk cId="4255072086" sldId="1414"/>
            <ac:spMk id="13" creationId="{17775B55-F4E8-4C61-8035-82572FACAC34}"/>
          </ac:spMkLst>
        </pc:spChg>
        <pc:picChg chg="add mod">
          <ac:chgData name="Drgona, Jan" userId="8107277a-43fb-42e1-8aa0-684adf187181" providerId="ADAL" clId="{518C0EDE-C092-41DF-8149-F5926EAD71AF}" dt="2022-07-07T17:11:53.565" v="642" actId="1076"/>
          <ac:picMkLst>
            <pc:docMk/>
            <pc:sldMk cId="4255072086" sldId="1414"/>
            <ac:picMk id="5" creationId="{90F1AAFF-0BDE-474A-A637-27815743C853}"/>
          </ac:picMkLst>
        </pc:picChg>
        <pc:picChg chg="del">
          <ac:chgData name="Drgona, Jan" userId="8107277a-43fb-42e1-8aa0-684adf187181" providerId="ADAL" clId="{518C0EDE-C092-41DF-8149-F5926EAD71AF}" dt="2022-07-07T16:53:49.431" v="132" actId="478"/>
          <ac:picMkLst>
            <pc:docMk/>
            <pc:sldMk cId="4255072086" sldId="1414"/>
            <ac:picMk id="8" creationId="{6E229EFB-CCDD-49FB-ABEA-4CF6230BDE2D}"/>
          </ac:picMkLst>
        </pc:picChg>
        <pc:picChg chg="add mod">
          <ac:chgData name="Drgona, Jan" userId="8107277a-43fb-42e1-8aa0-684adf187181" providerId="ADAL" clId="{518C0EDE-C092-41DF-8149-F5926EAD71AF}" dt="2022-07-07T17:14:26.054" v="667" actId="1076"/>
          <ac:picMkLst>
            <pc:docMk/>
            <pc:sldMk cId="4255072086" sldId="1414"/>
            <ac:picMk id="9" creationId="{78397FF2-289B-4D97-BBF8-435FA891C92A}"/>
          </ac:picMkLst>
        </pc:picChg>
        <pc:picChg chg="mod">
          <ac:chgData name="Drgona, Jan" userId="8107277a-43fb-42e1-8aa0-684adf187181" providerId="ADAL" clId="{518C0EDE-C092-41DF-8149-F5926EAD71AF}" dt="2022-07-07T17:11:59.498" v="644" actId="1076"/>
          <ac:picMkLst>
            <pc:docMk/>
            <pc:sldMk cId="4255072086" sldId="1414"/>
            <ac:picMk id="10" creationId="{2D392CEA-6236-4947-8BE9-B49B2EDD6EAE}"/>
          </ac:picMkLst>
        </pc:picChg>
        <pc:picChg chg="del mod">
          <ac:chgData name="Drgona, Jan" userId="8107277a-43fb-42e1-8aa0-684adf187181" providerId="ADAL" clId="{518C0EDE-C092-41DF-8149-F5926EAD71AF}" dt="2022-07-07T17:14:17.004" v="664" actId="478"/>
          <ac:picMkLst>
            <pc:docMk/>
            <pc:sldMk cId="4255072086" sldId="1414"/>
            <ac:picMk id="12" creationId="{6642BBC0-35AE-4DA6-B7BE-4D78C37E6088}"/>
          </ac:picMkLst>
        </pc:picChg>
        <pc:picChg chg="mod">
          <ac:chgData name="Drgona, Jan" userId="8107277a-43fb-42e1-8aa0-684adf187181" providerId="ADAL" clId="{518C0EDE-C092-41DF-8149-F5926EAD71AF}" dt="2022-07-07T17:13:47.749" v="663" actId="1038"/>
          <ac:picMkLst>
            <pc:docMk/>
            <pc:sldMk cId="4255072086" sldId="1414"/>
            <ac:picMk id="16" creationId="{7EA6C6E0-0B65-41DB-87A5-F2397316115E}"/>
          </ac:picMkLst>
        </pc:picChg>
      </pc:sldChg>
      <pc:sldChg chg="del mod ord modShow">
        <pc:chgData name="Drgona, Jan" userId="8107277a-43fb-42e1-8aa0-684adf187181" providerId="ADAL" clId="{518C0EDE-C092-41DF-8149-F5926EAD71AF}" dt="2022-07-07T17:06:35.306" v="573" actId="47"/>
        <pc:sldMkLst>
          <pc:docMk/>
          <pc:sldMk cId="2343652363" sldId="1415"/>
        </pc:sldMkLst>
      </pc:sldChg>
      <pc:sldChg chg="modSp del mod">
        <pc:chgData name="Drgona, Jan" userId="8107277a-43fb-42e1-8aa0-684adf187181" providerId="ADAL" clId="{518C0EDE-C092-41DF-8149-F5926EAD71AF}" dt="2022-07-07T16:55:04.843" v="191" actId="47"/>
        <pc:sldMkLst>
          <pc:docMk/>
          <pc:sldMk cId="1308743126" sldId="1416"/>
        </pc:sldMkLst>
        <pc:spChg chg="mod">
          <ac:chgData name="Drgona, Jan" userId="8107277a-43fb-42e1-8aa0-684adf187181" providerId="ADAL" clId="{518C0EDE-C092-41DF-8149-F5926EAD71AF}" dt="2022-07-07T16:54:48.015" v="187" actId="1076"/>
          <ac:spMkLst>
            <pc:docMk/>
            <pc:sldMk cId="1308743126" sldId="1416"/>
            <ac:spMk id="6" creationId="{7C8BCD59-C906-4EEF-84E3-34A50C620A4D}"/>
          </ac:spMkLst>
        </pc:spChg>
      </pc:sldChg>
      <pc:sldChg chg="modSp del mod">
        <pc:chgData name="Drgona, Jan" userId="8107277a-43fb-42e1-8aa0-684adf187181" providerId="ADAL" clId="{518C0EDE-C092-41DF-8149-F5926EAD71AF}" dt="2022-07-07T16:41:58.038" v="131" actId="47"/>
        <pc:sldMkLst>
          <pc:docMk/>
          <pc:sldMk cId="926678378" sldId="1417"/>
        </pc:sldMkLst>
        <pc:spChg chg="mod">
          <ac:chgData name="Drgona, Jan" userId="8107277a-43fb-42e1-8aa0-684adf187181" providerId="ADAL" clId="{518C0EDE-C092-41DF-8149-F5926EAD71AF}" dt="2022-07-07T16:40:07.657" v="129" actId="255"/>
          <ac:spMkLst>
            <pc:docMk/>
            <pc:sldMk cId="926678378" sldId="1417"/>
            <ac:spMk id="16" creationId="{D56FB73A-3B9C-43C9-930E-A60D8A400024}"/>
          </ac:spMkLst>
        </pc:spChg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556154870" sldId="1421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518C0EDE-C092-41DF-8149-F5926EAD71AF}" dt="2022-07-07T16:23:51.311" v="2" actId="47"/>
        <pc:sldMkLst>
          <pc:docMk/>
          <pc:sldMk cId="4038752769" sldId="1424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518C0EDE-C092-41DF-8149-F5926EAD71AF}" dt="2022-07-07T16:24:15.871" v="3" actId="47"/>
        <pc:sldMkLst>
          <pc:docMk/>
          <pc:sldMk cId="1814475715" sldId="1429"/>
        </pc:sldMkLst>
      </pc:sldChg>
      <pc:sldChg chg="del">
        <pc:chgData name="Drgona, Jan" userId="8107277a-43fb-42e1-8aa0-684adf187181" providerId="ADAL" clId="{518C0EDE-C092-41DF-8149-F5926EAD71AF}" dt="2022-07-07T16:23:34.911" v="0" actId="47"/>
        <pc:sldMkLst>
          <pc:docMk/>
          <pc:sldMk cId="358863782" sldId="1430"/>
        </pc:sldMkLst>
      </pc:sldChg>
      <pc:sldChg chg="del">
        <pc:chgData name="Drgona, Jan" userId="8107277a-43fb-42e1-8aa0-684adf187181" providerId="ADAL" clId="{518C0EDE-C092-41DF-8149-F5926EAD71AF}" dt="2022-07-07T16:23:48.859" v="1" actId="47"/>
        <pc:sldMkLst>
          <pc:docMk/>
          <pc:sldMk cId="1336778455" sldId="1431"/>
        </pc:sldMkLst>
      </pc:sldChg>
      <pc:sldChg chg="add mod ord modShow">
        <pc:chgData name="Drgona, Jan" userId="8107277a-43fb-42e1-8aa0-684adf187181" providerId="ADAL" clId="{518C0EDE-C092-41DF-8149-F5926EAD71AF}" dt="2022-07-07T17:51:34.132" v="1072"/>
        <pc:sldMkLst>
          <pc:docMk/>
          <pc:sldMk cId="907675423" sldId="1491"/>
        </pc:sldMkLst>
      </pc:sldChg>
      <pc:sldChg chg="modSp add mod">
        <pc:chgData name="Drgona, Jan" userId="8107277a-43fb-42e1-8aa0-684adf187181" providerId="ADAL" clId="{518C0EDE-C092-41DF-8149-F5926EAD71AF}" dt="2022-07-07T17:55:20.757" v="11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518C0EDE-C092-41DF-8149-F5926EAD71AF}" dt="2022-07-07T17:55:09.931" v="1112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518C0EDE-C092-41DF-8149-F5926EAD71AF}" dt="2022-07-07T17:55:20.757" v="1118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addSp delSp modSp add del mod">
        <pc:chgData name="Drgona, Jan" userId="8107277a-43fb-42e1-8aa0-684adf187181" providerId="ADAL" clId="{518C0EDE-C092-41DF-8149-F5926EAD71AF}" dt="2022-07-07T17:12:21.883" v="650" actId="47"/>
        <pc:sldMkLst>
          <pc:docMk/>
          <pc:sldMk cId="1603545904" sldId="1493"/>
        </pc:sldMkLst>
        <pc:spChg chg="add del mod">
          <ac:chgData name="Drgona, Jan" userId="8107277a-43fb-42e1-8aa0-684adf187181" providerId="ADAL" clId="{518C0EDE-C092-41DF-8149-F5926EAD71AF}" dt="2022-07-07T16:55:01.287" v="190" actId="478"/>
          <ac:spMkLst>
            <pc:docMk/>
            <pc:sldMk cId="1603545904" sldId="1493"/>
            <ac:spMk id="9" creationId="{F88392F4-B46D-4EDE-91D6-F6AEC21F439F}"/>
          </ac:spMkLst>
        </pc:spChg>
        <pc:picChg chg="add mod">
          <ac:chgData name="Drgona, Jan" userId="8107277a-43fb-42e1-8aa0-684adf187181" providerId="ADAL" clId="{518C0EDE-C092-41DF-8149-F5926EAD71AF}" dt="2022-07-07T16:54:57.817" v="189"/>
          <ac:picMkLst>
            <pc:docMk/>
            <pc:sldMk cId="1603545904" sldId="1493"/>
            <ac:picMk id="11" creationId="{7E4FE8B3-040A-4535-881B-4923BEC1018C}"/>
          </ac:picMkLst>
        </pc:picChg>
        <pc:picChg chg="del">
          <ac:chgData name="Drgona, Jan" userId="8107277a-43fb-42e1-8aa0-684adf187181" providerId="ADAL" clId="{518C0EDE-C092-41DF-8149-F5926EAD71AF}" dt="2022-07-07T16:54:55.277" v="188" actId="478"/>
          <ac:picMkLst>
            <pc:docMk/>
            <pc:sldMk cId="1603545904" sldId="1493"/>
            <ac:picMk id="16" creationId="{7EA6C6E0-0B65-41DB-87A5-F2397316115E}"/>
          </ac:picMkLst>
        </pc:picChg>
      </pc:sldChg>
      <pc:sldChg chg="addSp delSp modSp new mod">
        <pc:chgData name="Drgona, Jan" userId="8107277a-43fb-42e1-8aa0-684adf187181" providerId="ADAL" clId="{518C0EDE-C092-41DF-8149-F5926EAD71AF}" dt="2022-07-13T16:27:11.941" v="1207" actId="1076"/>
        <pc:sldMkLst>
          <pc:docMk/>
          <pc:sldMk cId="645004596" sldId="1494"/>
        </pc:sldMkLst>
        <pc:spChg chg="mod">
          <ac:chgData name="Drgona, Jan" userId="8107277a-43fb-42e1-8aa0-684adf187181" providerId="ADAL" clId="{518C0EDE-C092-41DF-8149-F5926EAD71AF}" dt="2022-07-07T16:56:48.077" v="216" actId="20577"/>
          <ac:spMkLst>
            <pc:docMk/>
            <pc:sldMk cId="645004596" sldId="1494"/>
            <ac:spMk id="3" creationId="{CAC0BE80-14C1-4868-9B7D-036EC2F35ACF}"/>
          </ac:spMkLst>
        </pc:spChg>
        <pc:spChg chg="del">
          <ac:chgData name="Drgona, Jan" userId="8107277a-43fb-42e1-8aa0-684adf187181" providerId="ADAL" clId="{518C0EDE-C092-41DF-8149-F5926EAD71AF}" dt="2022-07-07T17:16:47.403" v="672" actId="478"/>
          <ac:spMkLst>
            <pc:docMk/>
            <pc:sldMk cId="645004596" sldId="1494"/>
            <ac:spMk id="4" creationId="{A60A004C-7E8D-4D4F-9256-1BA3DB95A715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9" creationId="{B8FB701C-927E-4B98-9048-AEFE5FE952B7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2" creationId="{F1CEFB00-193D-4EEF-BED2-93F24D3F1C35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5" creationId="{730CCACA-208F-4638-A230-0BCADBA31651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8" creationId="{21EF0BBA-C265-46DC-8E71-171E9F0809AE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19" creationId="{E7F441AD-6BA8-4FEF-A44D-5EA30634C2AC}"/>
          </ac:spMkLst>
        </pc:spChg>
        <pc:spChg chg="add mod">
          <ac:chgData name="Drgona, Jan" userId="8107277a-43fb-42e1-8aa0-684adf187181" providerId="ADAL" clId="{518C0EDE-C092-41DF-8149-F5926EAD71AF}" dt="2022-07-07T17:35:41.188" v="934" actId="1037"/>
          <ac:spMkLst>
            <pc:docMk/>
            <pc:sldMk cId="645004596" sldId="1494"/>
            <ac:spMk id="22" creationId="{5E3A3D10-2612-4F46-AC53-E1C565EB5D33}"/>
          </ac:spMkLst>
        </pc:spChg>
        <pc:spChg chg="add mod">
          <ac:chgData name="Drgona, Jan" userId="8107277a-43fb-42e1-8aa0-684adf187181" providerId="ADAL" clId="{518C0EDE-C092-41DF-8149-F5926EAD71AF}" dt="2022-07-07T17:38:55.929" v="1009" actId="14100"/>
          <ac:spMkLst>
            <pc:docMk/>
            <pc:sldMk cId="645004596" sldId="1494"/>
            <ac:spMk id="25" creationId="{6C5DEEE7-5184-43B0-A50A-FD04F95447A7}"/>
          </ac:spMkLst>
        </pc:spChg>
        <pc:spChg chg="add mod">
          <ac:chgData name="Drgona, Jan" userId="8107277a-43fb-42e1-8aa0-684adf187181" providerId="ADAL" clId="{518C0EDE-C092-41DF-8149-F5926EAD71AF}" dt="2022-07-07T17:38:41.172" v="1003" actId="1076"/>
          <ac:spMkLst>
            <pc:docMk/>
            <pc:sldMk cId="645004596" sldId="1494"/>
            <ac:spMk id="26" creationId="{57FBF358-4C00-45F8-894A-8BAF5F24C4A8}"/>
          </ac:spMkLst>
        </pc:spChg>
        <pc:spChg chg="add del mod">
          <ac:chgData name="Drgona, Jan" userId="8107277a-43fb-42e1-8aa0-684adf187181" providerId="ADAL" clId="{518C0EDE-C092-41DF-8149-F5926EAD71AF}" dt="2022-07-13T16:27:11.941" v="1207" actId="1076"/>
          <ac:spMkLst>
            <pc:docMk/>
            <pc:sldMk cId="645004596" sldId="1494"/>
            <ac:spMk id="27" creationId="{D2FBF3B4-226B-401B-98C6-5E1CD51A0C2F}"/>
          </ac:spMkLst>
        </pc:spChg>
        <pc:picChg chg="add mod modCrop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6" creationId="{BA20B5D9-AFD5-4000-9EEA-8A96647486E9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8" creationId="{EA92B370-CFDD-4958-802C-A115BC39C656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1" creationId="{94386013-8D0E-4A07-855F-0C98BA1156B3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4" creationId="{14C27CCF-F264-49C5-B5F1-00C6D0D54DFE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17" creationId="{19016DC2-9C0C-4278-AC34-C655C3FB9555}"/>
          </ac:picMkLst>
        </pc:picChg>
        <pc:picChg chg="add mod">
          <ac:chgData name="Drgona, Jan" userId="8107277a-43fb-42e1-8aa0-684adf187181" providerId="ADAL" clId="{518C0EDE-C092-41DF-8149-F5926EAD71AF}" dt="2022-07-07T17:35:41.188" v="934" actId="1037"/>
          <ac:picMkLst>
            <pc:docMk/>
            <pc:sldMk cId="645004596" sldId="1494"/>
            <ac:picMk id="21" creationId="{5C54E6E7-294E-46E3-AC73-E3B25FEC9984}"/>
          </ac:picMkLst>
        </pc:picChg>
        <pc:picChg chg="add mod">
          <ac:chgData name="Drgona, Jan" userId="8107277a-43fb-42e1-8aa0-684adf187181" providerId="ADAL" clId="{518C0EDE-C092-41DF-8149-F5926EAD71AF}" dt="2022-07-07T17:36:15.976" v="950" actId="1076"/>
          <ac:picMkLst>
            <pc:docMk/>
            <pc:sldMk cId="645004596" sldId="1494"/>
            <ac:picMk id="24" creationId="{FB483D0B-154B-43AE-AE93-BBB55B48F37B}"/>
          </ac:picMkLst>
        </pc:picChg>
      </pc:sldChg>
      <pc:sldChg chg="addSp delSp modSp new mod ord">
        <pc:chgData name="Drgona, Jan" userId="8107277a-43fb-42e1-8aa0-684adf187181" providerId="ADAL" clId="{518C0EDE-C092-41DF-8149-F5926EAD71AF}" dt="2022-07-07T17:06:14.196" v="570" actId="478"/>
        <pc:sldMkLst>
          <pc:docMk/>
          <pc:sldMk cId="4153233225" sldId="1495"/>
        </pc:sldMkLst>
        <pc:spChg chg="mod">
          <ac:chgData name="Drgona, Jan" userId="8107277a-43fb-42e1-8aa0-684adf187181" providerId="ADAL" clId="{518C0EDE-C092-41DF-8149-F5926EAD71AF}" dt="2022-07-07T16:57:54.381" v="268" actId="20577"/>
          <ac:spMkLst>
            <pc:docMk/>
            <pc:sldMk cId="4153233225" sldId="1495"/>
            <ac:spMk id="3" creationId="{87867A21-593B-4757-A2DA-99D04DBDD990}"/>
          </ac:spMkLst>
        </pc:spChg>
        <pc:spChg chg="del">
          <ac:chgData name="Drgona, Jan" userId="8107277a-43fb-42e1-8aa0-684adf187181" providerId="ADAL" clId="{518C0EDE-C092-41DF-8149-F5926EAD71AF}" dt="2022-07-07T16:57:58.157" v="269" actId="478"/>
          <ac:spMkLst>
            <pc:docMk/>
            <pc:sldMk cId="4153233225" sldId="1495"/>
            <ac:spMk id="4" creationId="{8253DD66-EE8E-4654-83E0-B42BD5257E0F}"/>
          </ac:spMkLst>
        </pc:spChg>
        <pc:spChg chg="add mod">
          <ac:chgData name="Drgona, Jan" userId="8107277a-43fb-42e1-8aa0-684adf187181" providerId="ADAL" clId="{518C0EDE-C092-41DF-8149-F5926EAD71AF}" dt="2022-07-07T16:58:52.183" v="287" actId="1076"/>
          <ac:spMkLst>
            <pc:docMk/>
            <pc:sldMk cId="4153233225" sldId="1495"/>
            <ac:spMk id="5" creationId="{CDCAB487-D342-488B-877D-AF1DA9154F6B}"/>
          </ac:spMkLst>
        </pc:spChg>
        <pc:spChg chg="add del">
          <ac:chgData name="Drgona, Jan" userId="8107277a-43fb-42e1-8aa0-684adf187181" providerId="ADAL" clId="{518C0EDE-C092-41DF-8149-F5926EAD71AF}" dt="2022-07-07T16:59:52.999" v="293" actId="11529"/>
          <ac:spMkLst>
            <pc:docMk/>
            <pc:sldMk cId="4153233225" sldId="1495"/>
            <ac:spMk id="8" creationId="{6BC22496-5B0D-4AA5-B891-4F793E2CB6AF}"/>
          </ac:spMkLst>
        </pc:spChg>
        <pc:spChg chg="add del mod">
          <ac:chgData name="Drgona, Jan" userId="8107277a-43fb-42e1-8aa0-684adf187181" providerId="ADAL" clId="{518C0EDE-C092-41DF-8149-F5926EAD71AF}" dt="2022-07-07T17:06:01.644" v="562" actId="478"/>
          <ac:spMkLst>
            <pc:docMk/>
            <pc:sldMk cId="4153233225" sldId="1495"/>
            <ac:spMk id="9" creationId="{EDAF1552-D6A2-41A4-9620-58B79FFF275D}"/>
          </ac:spMkLst>
        </pc:spChg>
        <pc:spChg chg="add del mod">
          <ac:chgData name="Drgona, Jan" userId="8107277a-43fb-42e1-8aa0-684adf187181" providerId="ADAL" clId="{518C0EDE-C092-41DF-8149-F5926EAD71AF}" dt="2022-07-07T17:06:02.586" v="563" actId="478"/>
          <ac:spMkLst>
            <pc:docMk/>
            <pc:sldMk cId="4153233225" sldId="1495"/>
            <ac:spMk id="10" creationId="{B7EC08F8-EE42-429B-8BD2-51EBB4F65CBC}"/>
          </ac:spMkLst>
        </pc:spChg>
        <pc:spChg chg="add del mod">
          <ac:chgData name="Drgona, Jan" userId="8107277a-43fb-42e1-8aa0-684adf187181" providerId="ADAL" clId="{518C0EDE-C092-41DF-8149-F5926EAD71AF}" dt="2022-07-07T17:06:14.196" v="570" actId="478"/>
          <ac:spMkLst>
            <pc:docMk/>
            <pc:sldMk cId="4153233225" sldId="1495"/>
            <ac:spMk id="11" creationId="{4C546CCE-9865-4672-8B1D-5C13020E5613}"/>
          </ac:spMkLst>
        </pc:spChg>
        <pc:spChg chg="add del mod">
          <ac:chgData name="Drgona, Jan" userId="8107277a-43fb-42e1-8aa0-684adf187181" providerId="ADAL" clId="{518C0EDE-C092-41DF-8149-F5926EAD71AF}" dt="2022-07-07T17:02:37.628" v="410" actId="478"/>
          <ac:spMkLst>
            <pc:docMk/>
            <pc:sldMk cId="4153233225" sldId="1495"/>
            <ac:spMk id="12" creationId="{A508C67C-C997-49A0-81B1-ED6A96C338DB}"/>
          </ac:spMkLst>
        </pc:spChg>
        <pc:spChg chg="add del mod">
          <ac:chgData name="Drgona, Jan" userId="8107277a-43fb-42e1-8aa0-684adf187181" providerId="ADAL" clId="{518C0EDE-C092-41DF-8149-F5926EAD71AF}" dt="2022-07-07T17:06:05.306" v="565" actId="478"/>
          <ac:spMkLst>
            <pc:docMk/>
            <pc:sldMk cId="4153233225" sldId="1495"/>
            <ac:spMk id="13" creationId="{6DE7FB8B-5B54-44E9-BEA9-A6E5A4BF9FFB}"/>
          </ac:spMkLst>
        </pc:spChg>
        <pc:spChg chg="add del mod">
          <ac:chgData name="Drgona, Jan" userId="8107277a-43fb-42e1-8aa0-684adf187181" providerId="ADAL" clId="{518C0EDE-C092-41DF-8149-F5926EAD71AF}" dt="2022-07-07T17:06:07.085" v="566" actId="478"/>
          <ac:spMkLst>
            <pc:docMk/>
            <pc:sldMk cId="4153233225" sldId="1495"/>
            <ac:spMk id="14" creationId="{1CDB985E-B7B2-4145-B2DE-662078E5201E}"/>
          </ac:spMkLst>
        </pc:spChg>
        <pc:spChg chg="add del mod">
          <ac:chgData name="Drgona, Jan" userId="8107277a-43fb-42e1-8aa0-684adf187181" providerId="ADAL" clId="{518C0EDE-C092-41DF-8149-F5926EAD71AF}" dt="2022-07-07T17:06:10.290" v="568" actId="478"/>
          <ac:spMkLst>
            <pc:docMk/>
            <pc:sldMk cId="4153233225" sldId="1495"/>
            <ac:spMk id="15" creationId="{46DBB415-627A-4B97-8355-BC90ED1D78FD}"/>
          </ac:spMkLst>
        </pc:spChg>
        <pc:spChg chg="add del mod">
          <ac:chgData name="Drgona, Jan" userId="8107277a-43fb-42e1-8aa0-684adf187181" providerId="ADAL" clId="{518C0EDE-C092-41DF-8149-F5926EAD71AF}" dt="2022-07-07T17:06:12.387" v="569" actId="478"/>
          <ac:spMkLst>
            <pc:docMk/>
            <pc:sldMk cId="4153233225" sldId="1495"/>
            <ac:spMk id="16" creationId="{B9410C93-5815-48C5-9C14-93683E6F781A}"/>
          </ac:spMkLst>
        </pc:spChg>
        <pc:picChg chg="add mod">
          <ac:chgData name="Drgona, Jan" userId="8107277a-43fb-42e1-8aa0-684adf187181" providerId="ADAL" clId="{518C0EDE-C092-41DF-8149-F5926EAD71AF}" dt="2022-07-07T16:59:28.962" v="291" actId="1076"/>
          <ac:picMkLst>
            <pc:docMk/>
            <pc:sldMk cId="4153233225" sldId="1495"/>
            <ac:picMk id="7" creationId="{F37C882A-D570-446B-9E24-214025023F95}"/>
          </ac:picMkLst>
        </pc:picChg>
      </pc:sldChg>
      <pc:sldChg chg="add">
        <pc:chgData name="Drgona, Jan" userId="8107277a-43fb-42e1-8aa0-684adf187181" providerId="ADAL" clId="{518C0EDE-C092-41DF-8149-F5926EAD71AF}" dt="2022-07-07T17:05:43.537" v="561" actId="2890"/>
        <pc:sldMkLst>
          <pc:docMk/>
          <pc:sldMk cId="3138609127" sldId="1496"/>
        </pc:sldMkLst>
      </pc:sldChg>
      <pc:sldChg chg="addSp modSp add mod">
        <pc:chgData name="Drgona, Jan" userId="8107277a-43fb-42e1-8aa0-684adf187181" providerId="ADAL" clId="{518C0EDE-C092-41DF-8149-F5926EAD71AF}" dt="2022-07-07T17:11:16.866" v="640" actId="1076"/>
        <pc:sldMkLst>
          <pc:docMk/>
          <pc:sldMk cId="2221000480" sldId="1497"/>
        </pc:sldMkLst>
        <pc:spChg chg="add mod">
          <ac:chgData name="Drgona, Jan" userId="8107277a-43fb-42e1-8aa0-684adf187181" providerId="ADAL" clId="{518C0EDE-C092-41DF-8149-F5926EAD71AF}" dt="2022-07-07T17:11:16.866" v="640" actId="1076"/>
          <ac:spMkLst>
            <pc:docMk/>
            <pc:sldMk cId="2221000480" sldId="1497"/>
            <ac:spMk id="4" creationId="{9171B211-1402-4EC6-94DF-684B8C89C165}"/>
          </ac:spMkLst>
        </pc:spChg>
      </pc:sldChg>
      <pc:sldChg chg="addSp delSp modSp add del mod">
        <pc:chgData name="Drgona, Jan" userId="8107277a-43fb-42e1-8aa0-684adf187181" providerId="ADAL" clId="{518C0EDE-C092-41DF-8149-F5926EAD71AF}" dt="2022-07-07T17:14:40.844" v="671" actId="47"/>
        <pc:sldMkLst>
          <pc:docMk/>
          <pc:sldMk cId="1293311179" sldId="1498"/>
        </pc:sldMkLst>
        <pc:picChg chg="add mod">
          <ac:chgData name="Drgona, Jan" userId="8107277a-43fb-42e1-8aa0-684adf187181" providerId="ADAL" clId="{518C0EDE-C092-41DF-8149-F5926EAD71AF}" dt="2022-07-07T17:12:20.010" v="649" actId="1076"/>
          <ac:picMkLst>
            <pc:docMk/>
            <pc:sldMk cId="1293311179" sldId="1498"/>
            <ac:picMk id="9" creationId="{33E8E3BE-1612-4FD9-BBD5-B61ADEA32335}"/>
          </ac:picMkLst>
        </pc:picChg>
        <pc:picChg chg="del">
          <ac:chgData name="Drgona, Jan" userId="8107277a-43fb-42e1-8aa0-684adf187181" providerId="ADAL" clId="{518C0EDE-C092-41DF-8149-F5926EAD71AF}" dt="2022-07-07T17:12:14.331" v="647" actId="478"/>
          <ac:picMkLst>
            <pc:docMk/>
            <pc:sldMk cId="1293311179" sldId="1498"/>
            <ac:picMk id="16" creationId="{7EA6C6E0-0B65-41DB-87A5-F2397316115E}"/>
          </ac:picMkLst>
        </pc:picChg>
      </pc:sldChg>
      <pc:sldChg chg="addSp delSp modSp add mod">
        <pc:chgData name="Drgona, Jan" userId="8107277a-43fb-42e1-8aa0-684adf187181" providerId="ADAL" clId="{518C0EDE-C092-41DF-8149-F5926EAD71AF}" dt="2022-07-07T18:04:48.343" v="1170" actId="1076"/>
        <pc:sldMkLst>
          <pc:docMk/>
          <pc:sldMk cId="4279341825" sldId="1499"/>
        </pc:sldMkLst>
        <pc:spChg chg="del">
          <ac:chgData name="Drgona, Jan" userId="8107277a-43fb-42e1-8aa0-684adf187181" providerId="ADAL" clId="{518C0EDE-C092-41DF-8149-F5926EAD71AF}" dt="2022-07-07T18:04:14.933" v="1124" actId="478"/>
          <ac:spMkLst>
            <pc:docMk/>
            <pc:sldMk cId="4279341825" sldId="1499"/>
            <ac:spMk id="6" creationId="{7C8BCD59-C906-4EEF-84E3-34A50C620A4D}"/>
          </ac:spMkLst>
        </pc:spChg>
        <pc:spChg chg="add mod">
          <ac:chgData name="Drgona, Jan" userId="8107277a-43fb-42e1-8aa0-684adf187181" providerId="ADAL" clId="{518C0EDE-C092-41DF-8149-F5926EAD71AF}" dt="2022-07-07T18:04:48.343" v="1170" actId="1076"/>
          <ac:spMkLst>
            <pc:docMk/>
            <pc:sldMk cId="4279341825" sldId="1499"/>
            <ac:spMk id="12" creationId="{2D36EF84-F7BF-4845-BCE9-09BE72BE0E35}"/>
          </ac:spMkLst>
        </pc:spChg>
        <pc:picChg chg="add mod">
          <ac:chgData name="Drgona, Jan" userId="8107277a-43fb-42e1-8aa0-684adf187181" providerId="ADAL" clId="{518C0EDE-C092-41DF-8149-F5926EAD71AF}" dt="2022-07-07T17:14:38.745" v="670"/>
          <ac:picMkLst>
            <pc:docMk/>
            <pc:sldMk cId="4279341825" sldId="1499"/>
            <ac:picMk id="11" creationId="{8CE88860-16DD-4B86-9AF9-65A071347E87}"/>
          </ac:picMkLst>
        </pc:picChg>
        <pc:picChg chg="del">
          <ac:chgData name="Drgona, Jan" userId="8107277a-43fb-42e1-8aa0-684adf187181" providerId="ADAL" clId="{518C0EDE-C092-41DF-8149-F5926EAD71AF}" dt="2022-07-07T17:14:37.834" v="669" actId="478"/>
          <ac:picMkLst>
            <pc:docMk/>
            <pc:sldMk cId="4279341825" sldId="1499"/>
            <ac:picMk id="16" creationId="{7EA6C6E0-0B65-41DB-87A5-F239731611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Visualization of one years of Grid operation data with Gephi Graph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conceptual methodology of DPC is illustrated here.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Assuming time series dataset obtained from the measurements of the system dynamics, in the first step, we perform system identification using a neural state-space model (SSM).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second step, we close the loop by combining the neural SSM with neural control law obtaining a differentiable closed-loop dynamics model fully parametrized by neural networks.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allows us to leverage standard tools in deep learning to optimize the neural control laws by backpropagating the MPC loss function through the closed-loop dynamics.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Essentially this is a data-driven solution to multiparametric programming problems emerging from explicit nonlinear MPC.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Contrary to approximate MPC (aka imitation learning), DPC does not require supervision by an expert controller. Instead, a dynamics model is learned from a small dataset of system measurements, and the control law is then optimized offline by differentiating the learned system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Online RL, on and off-policy RL, and offline RL.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3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C4593-6C0D-B247-9509-FD76EB3AA2C5}"/>
              </a:ext>
            </a:extLst>
          </p:cNvPr>
          <p:cNvSpPr txBox="1"/>
          <p:nvPr userDrawn="1"/>
        </p:nvSpPr>
        <p:spPr>
          <a:xfrm>
            <a:off x="5243106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28, 2022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76173-E7A4-6845-B498-8A24A786A5CE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E1297-37AC-4EB2-B35C-7B1315CE4A10}"/>
              </a:ext>
            </a:extLst>
          </p:cNvPr>
          <p:cNvSpPr txBox="1"/>
          <p:nvPr userDrawn="1"/>
        </p:nvSpPr>
        <p:spPr>
          <a:xfrm>
            <a:off x="5243106" y="6436069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545FCEA4-7779-1042-AD6E-0C8569B938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3AECD-7371-2A46-B5FE-F7A56589537C}"/>
              </a:ext>
            </a:extLst>
          </p:cNvPr>
          <p:cNvSpPr txBox="1"/>
          <p:nvPr userDrawn="1"/>
        </p:nvSpPr>
        <p:spPr>
          <a:xfrm>
            <a:off x="5327232" y="6482231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28,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9/28/2022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67" b="1" dirty="0"/>
              <a:t>Business Sensitive</a:t>
            </a:r>
            <a:endParaRPr lang="en-US" sz="1167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September 28, 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2DDE4D-A91F-B34B-BAEB-AB54E9087A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39BA-E02A-AE45-A35D-13C5A6AF1FD1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BA9F06-3DAC-3446-B0AE-C16F08128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9D2D9-E43A-2242-A761-6878E0B5E174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DBA1D-A125-704B-AC5A-3254B61235BA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1482B-FE6E-EA46-9697-443D9FB9A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8AF83-4264-194A-817C-AD324FF8921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D9870-9BB8-2B4C-A7CF-C2A599B3535F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45F943D-40B6-C248-98C4-03A962047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73A8B5-7CF6-8B43-9A42-93C636F26DB7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C6B9C7-7D25-7D4F-9C0A-BA33F6B7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6299" y="206375"/>
            <a:ext cx="2252566" cy="12514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1EC01A-CFFB-654C-9925-81FF0F056EA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9/28/2022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4C6EF-283D-AF44-A6FC-2E58115F1DB4}"/>
              </a:ext>
            </a:extLst>
          </p:cNvPr>
          <p:cNvSpPr txBox="1"/>
          <p:nvPr userDrawn="1"/>
        </p:nvSpPr>
        <p:spPr>
          <a:xfrm>
            <a:off x="3622758" y="6521233"/>
            <a:ext cx="1548822" cy="271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28,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FE453-0240-48C6-8A74-5DB277357FCF}"/>
              </a:ext>
            </a:extLst>
          </p:cNvPr>
          <p:cNvSpPr txBox="1"/>
          <p:nvPr userDrawn="1"/>
        </p:nvSpPr>
        <p:spPr>
          <a:xfrm>
            <a:off x="5327232" y="6436398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70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327232" y="6436069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Business Sensitive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6.png"/><Relationship Id="rId5" Type="http://schemas.openxmlformats.org/officeDocument/2006/relationships/hyperlink" Target="https://www.linkedin.com/in/drgona/" TargetMode="External"/><Relationship Id="rId4" Type="http://schemas.openxmlformats.org/officeDocument/2006/relationships/hyperlink" Target="mailto:jan.drgona@pnnl.gov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hyperlink" Target="https://arxiv.org/abs/2004.1118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7" Type="http://schemas.openxmlformats.org/officeDocument/2006/relationships/hyperlink" Target="https://www.do-mpc.com/en/lates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argmin.net/2020/06/29/tour-revisited/" TargetMode="External"/><Relationship Id="rId5" Type="http://schemas.openxmlformats.org/officeDocument/2006/relationships/hyperlink" Target="https://openocl.github.io/" TargetMode="External"/><Relationship Id="rId4" Type="http://schemas.openxmlformats.org/officeDocument/2006/relationships/image" Target="../media/image5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arxiv.org/abs/1904.12901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994" y="1505425"/>
            <a:ext cx="3981384" cy="1524000"/>
          </a:xfrm>
        </p:spPr>
        <p:txBody>
          <a:bodyPr/>
          <a:lstStyle/>
          <a:p>
            <a:r>
              <a:rPr lang="en-US" sz="2400" dirty="0"/>
              <a:t>Learning Stochastic Parametric Differentiable Predictive Control Policies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4140" y="3507941"/>
            <a:ext cx="2742407" cy="365125"/>
          </a:xfrm>
        </p:spPr>
        <p:txBody>
          <a:bodyPr/>
          <a:lstStyle/>
          <a:p>
            <a:pPr defTabSz="914363"/>
            <a:r>
              <a:rPr lang="en-US" dirty="0">
                <a:solidFill>
                  <a:srgbClr val="616265">
                    <a:tint val="75000"/>
                  </a:srgbClr>
                </a:solidFill>
                <a:latin typeface="Arial"/>
              </a:rPr>
              <a:t>SIAM MDS</a:t>
            </a:r>
          </a:p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September 28, 2022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12B78-9AE5-9F40-A5C2-AD14D05E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18" y="53997"/>
            <a:ext cx="2612572" cy="14514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410FA6-4EA0-774D-BC46-AB6CF26C1C36}"/>
              </a:ext>
            </a:extLst>
          </p:cNvPr>
          <p:cNvSpPr txBox="1"/>
          <p:nvPr/>
        </p:nvSpPr>
        <p:spPr>
          <a:xfrm>
            <a:off x="1049689" y="6479568"/>
            <a:ext cx="2329193" cy="256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63"/>
            <a:r>
              <a:rPr lang="en-US" sz="1167" b="1" dirty="0">
                <a:solidFill>
                  <a:srgbClr val="FFFFFF">
                    <a:lumMod val="50000"/>
                  </a:srgbClr>
                </a:solidFill>
                <a:latin typeface="Arial"/>
                <a:ea typeface="+mn-lt"/>
                <a:cs typeface="Arial"/>
              </a:rPr>
              <a:t>PNNL-SA-#####</a:t>
            </a:r>
            <a:endParaRPr lang="en-US" sz="1167" b="1" dirty="0">
              <a:solidFill>
                <a:srgbClr val="FFFFFF">
                  <a:lumMod val="50000"/>
                </a:srgbClr>
              </a:solidFill>
              <a:latin typeface="Arial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569427" y="4246345"/>
            <a:ext cx="3648808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lnSpc>
                <a:spcPct val="100000"/>
              </a:lnSpc>
              <a:spcBef>
                <a:spcPts val="125"/>
              </a:spcBef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Sayak Mukherjee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Aaron Tuor </a:t>
            </a: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Mahantesh Halappanavar</a:t>
            </a:r>
          </a:p>
          <a:p>
            <a:pPr>
              <a:spcBef>
                <a:spcPts val="125"/>
              </a:spcBef>
            </a:pP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 </a:t>
            </a:r>
            <a:endParaRPr lang="en-US" sz="1400" b="0" dirty="0">
              <a:solidFill>
                <a:schemeClr val="tx1"/>
              </a:solidFill>
              <a:latin typeface="Arial"/>
            </a:endParaRPr>
          </a:p>
          <a:p>
            <a:pPr algn="l"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0A08E-6C13-4524-A6FB-5D45DFEFDADC}"/>
              </a:ext>
            </a:extLst>
          </p:cNvPr>
          <p:cNvSpPr txBox="1"/>
          <p:nvPr/>
        </p:nvSpPr>
        <p:spPr>
          <a:xfrm>
            <a:off x="2950394" y="4246345"/>
            <a:ext cx="6095170" cy="536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Stochastic Quadcopter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92CEA-6236-4947-8BE9-B49B2EDD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33" y="1708486"/>
            <a:ext cx="5194095" cy="11885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7EA6C6E0-0B65-41DB-87A5-F2397316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14" y="1480251"/>
            <a:ext cx="5556433" cy="423085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75B55-F4E8-4C61-8035-82572FACAC34}"/>
              </a:ext>
            </a:extLst>
          </p:cNvPr>
          <p:cNvSpPr/>
          <p:nvPr/>
        </p:nvSpPr>
        <p:spPr>
          <a:xfrm>
            <a:off x="6694069" y="5991184"/>
            <a:ext cx="5156688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Order of magnitude faster than OSQP.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512DD-2FB8-44E9-905D-90C01261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96" y="3122104"/>
            <a:ext cx="4070814" cy="407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ADBB4-5F94-4A11-BC96-81B1E6D4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63" y="3697165"/>
            <a:ext cx="4159129" cy="679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DF3A9-D507-4EE1-A152-503C741D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49" y="4633642"/>
            <a:ext cx="5295333" cy="1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000142" cy="1092483"/>
          </a:xfrm>
        </p:spPr>
        <p:txBody>
          <a:bodyPr/>
          <a:lstStyle/>
          <a:p>
            <a:r>
              <a:rPr lang="en-US" sz="2800" dirty="0"/>
              <a:t>Stochastic Obstacle Avoidance Example</a:t>
            </a:r>
          </a:p>
        </p:txBody>
      </p:sp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8CE88860-16DD-4B86-9AF9-65A07134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098" y="1513874"/>
            <a:ext cx="5890502" cy="432771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36EF84-F7BF-4845-BCE9-09BE72BE0E35}"/>
              </a:ext>
            </a:extLst>
          </p:cNvPr>
          <p:cNvSpPr/>
          <p:nvPr/>
        </p:nvSpPr>
        <p:spPr>
          <a:xfrm>
            <a:off x="6694069" y="5991184"/>
            <a:ext cx="5156688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Order of magnitude faster than IPOPT.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F732F-17F5-4A4B-A9FD-A29384CC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3" y="1637568"/>
            <a:ext cx="5205347" cy="1391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562EC-84E5-4CE2-B43D-222B4040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36" y="4668715"/>
            <a:ext cx="5347051" cy="1963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1C67B1-C376-4A2E-AD03-DD91CFA43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435" y="3610517"/>
            <a:ext cx="4464223" cy="4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23D51F-A202-4710-B657-111785BE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0BE80-14C1-4868-9B7D-036EC2F3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Guarantees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0B5D9-AFD5-4000-9EEA-8A966474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90"/>
          <a:stretch/>
        </p:blipFill>
        <p:spPr>
          <a:xfrm>
            <a:off x="3974491" y="2315129"/>
            <a:ext cx="4197961" cy="1004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2B370-CFDD-4958-802C-A115BC39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7" y="3372091"/>
            <a:ext cx="3040307" cy="67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FB701C-927E-4B98-9048-AEFE5FE952B7}"/>
              </a:ext>
            </a:extLst>
          </p:cNvPr>
          <p:cNvSpPr/>
          <p:nvPr/>
        </p:nvSpPr>
        <p:spPr>
          <a:xfrm>
            <a:off x="1846870" y="3536339"/>
            <a:ext cx="18710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Indicator function: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386013-8D0E-4A07-855F-0C98BA11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90" y="4098372"/>
            <a:ext cx="2875085" cy="8613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CEFB00-193D-4EEF-BED2-93F24D3F1C35}"/>
              </a:ext>
            </a:extLst>
          </p:cNvPr>
          <p:cNvSpPr/>
          <p:nvPr/>
        </p:nvSpPr>
        <p:spPr>
          <a:xfrm>
            <a:off x="2191955" y="4317148"/>
            <a:ext cx="151676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Empirical risk: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27CCF-F264-49C5-B5F1-00C6D0D5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685" y="1526461"/>
            <a:ext cx="3400425" cy="6715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0CCACA-208F-4638-A230-0BCADBA31651}"/>
              </a:ext>
            </a:extLst>
          </p:cNvPr>
          <p:cNvSpPr/>
          <p:nvPr/>
        </p:nvSpPr>
        <p:spPr>
          <a:xfrm>
            <a:off x="2083778" y="1758374"/>
            <a:ext cx="181414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CL trajectories: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16DC2-9C0C-4278-AC34-C655C3FB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685" y="5221814"/>
            <a:ext cx="3701195" cy="3268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EF0BBA-C265-46DC-8E71-171E9F0809AE}"/>
              </a:ext>
            </a:extLst>
          </p:cNvPr>
          <p:cNvSpPr/>
          <p:nvPr/>
        </p:nvSpPr>
        <p:spPr>
          <a:xfrm>
            <a:off x="1432132" y="4975316"/>
            <a:ext cx="2276585" cy="595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Hoeffding’s</a:t>
            </a:r>
            <a:r>
              <a:rPr lang="en-US" sz="1600" dirty="0"/>
              <a:t> Inequality 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Hertneck</a:t>
            </a:r>
            <a:r>
              <a:rPr lang="en-US" sz="1600" dirty="0"/>
              <a:t> et al., 2018)</a:t>
            </a:r>
            <a:r>
              <a:rPr lang="en-US" sz="1667" dirty="0"/>
              <a:t>:</a:t>
            </a:r>
            <a:endParaRPr lang="en-US" sz="1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F441AD-6BA8-4FEF-A44D-5EA30634C2AC}"/>
              </a:ext>
            </a:extLst>
          </p:cNvPr>
          <p:cNvSpPr/>
          <p:nvPr/>
        </p:nvSpPr>
        <p:spPr>
          <a:xfrm>
            <a:off x="2154215" y="2604296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Safety metric: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54E6E7-294E-46E3-AC73-E3B25FEC9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685" y="5797919"/>
            <a:ext cx="2559780" cy="7778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E3A3D10-2612-4F46-AC53-E1C565EB5D33}"/>
              </a:ext>
            </a:extLst>
          </p:cNvPr>
          <p:cNvSpPr/>
          <p:nvPr/>
        </p:nvSpPr>
        <p:spPr>
          <a:xfrm>
            <a:off x="1083841" y="6128122"/>
            <a:ext cx="2634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Empirical risk lower bound: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483D0B-154B-43AE-AE93-BBB55B48F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544" y="6071731"/>
            <a:ext cx="1813946" cy="441081"/>
          </a:xfrm>
          <a:prstGeom prst="rect">
            <a:avLst/>
          </a:prstGeom>
        </p:spPr>
      </p:pic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C5DEEE7-5184-43B0-A50A-FD04F95447A7}"/>
              </a:ext>
            </a:extLst>
          </p:cNvPr>
          <p:cNvSpPr/>
          <p:nvPr/>
        </p:nvSpPr>
        <p:spPr>
          <a:xfrm>
            <a:off x="9746815" y="6049656"/>
            <a:ext cx="1876616" cy="441082"/>
          </a:xfrm>
          <a:prstGeom prst="wedgeRoundRectCallout">
            <a:avLst>
              <a:gd name="adj1" fmla="val -81156"/>
              <a:gd name="adj2" fmla="val 48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Confidence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57FBF358-4C00-45F8-894A-8BAF5F24C4A8}"/>
              </a:ext>
            </a:extLst>
          </p:cNvPr>
          <p:cNvSpPr/>
          <p:nvPr/>
        </p:nvSpPr>
        <p:spPr>
          <a:xfrm>
            <a:off x="7041348" y="4274834"/>
            <a:ext cx="2373641" cy="441082"/>
          </a:xfrm>
          <a:prstGeom prst="wedgeRoundRectCallout">
            <a:avLst>
              <a:gd name="adj1" fmla="val -59370"/>
              <a:gd name="adj2" fmla="val 1653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Number of samples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2FBF3B4-226B-401B-98C6-5E1CD51A0C2F}"/>
              </a:ext>
            </a:extLst>
          </p:cNvPr>
          <p:cNvSpPr/>
          <p:nvPr/>
        </p:nvSpPr>
        <p:spPr>
          <a:xfrm>
            <a:off x="8483285" y="5300476"/>
            <a:ext cx="3443844" cy="441082"/>
          </a:xfrm>
          <a:prstGeom prst="wedgeRoundRectCallout">
            <a:avLst>
              <a:gd name="adj1" fmla="val -80484"/>
              <a:gd name="adj2" fmla="val 91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Desired risk error lower bound</a:t>
            </a:r>
          </a:p>
        </p:txBody>
      </p:sp>
    </p:spTree>
    <p:extLst>
      <p:ext uri="{BB962C8B-B14F-4D97-AF65-F5344CB8AC3E}">
        <p14:creationId xmlns:p14="http://schemas.microsoft.com/office/powerpoint/2010/main" val="6450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Conclusions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77746" y="1524370"/>
            <a:ext cx="5608353" cy="5161158"/>
          </a:xfrm>
        </p:spPr>
        <p:txBody>
          <a:bodyPr vert="horz" lIns="76200" tIns="38100" rIns="76200" bIns="38100" rtlCol="0" anchor="t">
            <a:normAutofit/>
          </a:bodyPr>
          <a:lstStyle/>
          <a:p>
            <a:r>
              <a:rPr lang="en-US" sz="1800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sz="1600" dirty="0"/>
              <a:t>Differentiable system models</a:t>
            </a:r>
          </a:p>
          <a:p>
            <a:pPr lvl="1"/>
            <a:r>
              <a:rPr lang="en-US" sz="1600" dirty="0"/>
              <a:t>Explicit control policies</a:t>
            </a:r>
          </a:p>
          <a:p>
            <a:pPr lvl="1"/>
            <a:r>
              <a:rPr lang="en-US" sz="1600" dirty="0"/>
              <a:t>State and input constraints </a:t>
            </a:r>
          </a:p>
          <a:p>
            <a:pPr lvl="1"/>
            <a:r>
              <a:rPr lang="en-US" sz="1600" dirty="0"/>
              <a:t>Robustness to state disturbances</a:t>
            </a:r>
          </a:p>
          <a:p>
            <a:r>
              <a:rPr lang="en-US" sz="1800" b="1" dirty="0">
                <a:latin typeface="Arial"/>
                <a:cs typeface="Arial"/>
              </a:rPr>
              <a:t>Open-source Code</a:t>
            </a:r>
            <a:endParaRPr lang="en-US" sz="18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</a:rPr>
              <a:t>Neuromancer software package in </a:t>
            </a:r>
            <a:r>
              <a:rPr lang="en-US" sz="1600" dirty="0" err="1">
                <a:latin typeface="Arial"/>
                <a:cs typeface="Arial"/>
              </a:rPr>
              <a:t>Pytorch</a:t>
            </a:r>
            <a:endParaRPr lang="en-US" sz="1600" dirty="0">
              <a:latin typeface="Arial"/>
              <a:cs typeface="Arial"/>
            </a:endParaRPr>
          </a:p>
          <a:p>
            <a:pPr lvl="2"/>
            <a:r>
              <a:rPr lang="en-US" sz="1400" dirty="0">
                <a:latin typeface="Arial"/>
                <a:cs typeface="Arial"/>
                <a:hlinkClick r:id="rId3"/>
              </a:rPr>
              <a:t>https://github.com/pnnl/neuromancer</a:t>
            </a:r>
            <a:r>
              <a:rPr lang="en-US" sz="1400" dirty="0">
                <a:latin typeface="Arial"/>
                <a:cs typeface="Arial"/>
              </a:rPr>
              <a:t> </a:t>
            </a:r>
          </a:p>
          <a:p>
            <a:r>
              <a:rPr lang="en-US" sz="1800" b="1" dirty="0">
                <a:latin typeface="Arial"/>
                <a:cs typeface="Arial"/>
              </a:rPr>
              <a:t>Contact</a:t>
            </a:r>
          </a:p>
          <a:p>
            <a:pPr lvl="1"/>
            <a:r>
              <a:rPr lang="en-US" sz="1600" dirty="0">
                <a:latin typeface="Arial"/>
                <a:cs typeface="Arial"/>
                <a:hlinkClick r:id="rId4"/>
              </a:rPr>
              <a:t>jan.drgona@pnnl.gov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>
                <a:latin typeface="Arial"/>
                <a:cs typeface="Arial"/>
                <a:hlinkClick r:id="rId5"/>
              </a:rPr>
              <a:t>https://www.linkedin.com/in/drgona/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E514898-59AA-4BFE-AC19-2F8049A04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389" y="427166"/>
            <a:ext cx="5657473" cy="6084027"/>
          </a:xfrm>
          <a:prstGeom prst="rect">
            <a:avLst/>
          </a:prstGeom>
        </p:spPr>
      </p:pic>
      <p:pic>
        <p:nvPicPr>
          <p:cNvPr id="5" name="Picture 4" descr="SC Logos | U.S. DOE Office of Science (SC)">
            <a:extLst>
              <a:ext uri="{FF2B5EF4-FFF2-40B4-BE49-F238E27FC236}">
                <a16:creationId xmlns:a16="http://schemas.microsoft.com/office/drawing/2014/main" id="{2DA4A818-A136-4CF2-836B-0F4151D1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61" y="5470699"/>
            <a:ext cx="4970814" cy="8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95089"/>
            <a:ext cx="6674827" cy="855310"/>
          </a:xfrm>
        </p:spPr>
        <p:txBody>
          <a:bodyPr lIns="0" anchor="b"/>
          <a:lstStyle/>
          <a:p>
            <a:br>
              <a:rPr lang="en-US" dirty="0">
                <a:solidFill>
                  <a:srgbClr val="D57500"/>
                </a:solidFill>
                <a:latin typeface="Arial"/>
                <a:cs typeface="Arial"/>
              </a:rPr>
            </a:br>
            <a:r>
              <a:rPr lang="en-US" sz="2800" dirty="0"/>
              <a:t>Learning to Stabilize Unstable System with Differentiable Predictive Control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F64C9F-1B2C-4A7D-BB53-44AF0B5E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01"/>
          <a:stretch/>
        </p:blipFill>
        <p:spPr>
          <a:xfrm>
            <a:off x="1889632" y="1404429"/>
            <a:ext cx="4723688" cy="14282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C219F7-A7F6-4889-98BF-9A9B5DAA368E}"/>
              </a:ext>
            </a:extLst>
          </p:cNvPr>
          <p:cNvSpPr/>
          <p:nvPr/>
        </p:nvSpPr>
        <p:spPr>
          <a:xfrm>
            <a:off x="954450" y="1511955"/>
            <a:ext cx="1620957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setup:</a:t>
            </a:r>
            <a:endParaRPr lang="en-US" sz="1500" dirty="0"/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8" y="4433892"/>
            <a:ext cx="4618176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58" y="1252148"/>
            <a:ext cx="4383318" cy="3287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89" t="7155"/>
          <a:stretch/>
        </p:blipFill>
        <p:spPr>
          <a:xfrm>
            <a:off x="7109537" y="4506869"/>
            <a:ext cx="2293312" cy="2112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F22F9-2595-4D03-A095-8F06FAEF3FE2}"/>
              </a:ext>
            </a:extLst>
          </p:cNvPr>
          <p:cNvSpPr txBox="1"/>
          <p:nvPr/>
        </p:nvSpPr>
        <p:spPr>
          <a:xfrm>
            <a:off x="915669" y="6067468"/>
            <a:ext cx="609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dirty="0"/>
              <a:t>Jan Drgona, Aaron Tuor, Draguna Vrabie, </a:t>
            </a:r>
            <a:r>
              <a:rPr lang="en-US" sz="1200" dirty="0"/>
              <a:t>Learning Constrained Adaptive Differentiable Predictive Control Policies With Guarantees </a:t>
            </a:r>
          </a:p>
          <a:p>
            <a:r>
              <a:rPr lang="en-US" sz="1200" dirty="0">
                <a:hlinkClick r:id="rId7"/>
              </a:rPr>
              <a:t>https://arxiv.org/abs/2004.11184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9D12D3C-A15B-4052-A08A-2DBD8B58F1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708" y="3645157"/>
            <a:ext cx="3475080" cy="24017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41696-F822-44F9-9219-D711F8BB6D2F}"/>
              </a:ext>
            </a:extLst>
          </p:cNvPr>
          <p:cNvSpPr/>
          <p:nvPr/>
        </p:nvSpPr>
        <p:spPr>
          <a:xfrm>
            <a:off x="960592" y="3789711"/>
            <a:ext cx="181011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DPC formulation: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3B2187-E482-4B51-BFC7-6D9D58FC6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9043" y="2940178"/>
            <a:ext cx="3574471" cy="3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/>
          <a:lstStyle/>
          <a:p>
            <a:r>
              <a:rPr lang="en-US" dirty="0"/>
              <a:t>Dynamics of DPC Control Policy Learning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58DDF-14FC-4114-A743-5B79DDAC86FB}"/>
              </a:ext>
            </a:extLst>
          </p:cNvPr>
          <p:cNvSpPr txBox="1"/>
          <p:nvPr/>
        </p:nvSpPr>
        <p:spPr>
          <a:xfrm>
            <a:off x="1562100" y="6186268"/>
            <a:ext cx="932497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1341 learning parameters, 48.2 seconds offline training time on a CPU with 200 epochs.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42153640-F163-4A41-8076-90781B26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962"/>
            <a:ext cx="6092686" cy="456951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B90A4C7-5728-49E6-9CA9-BE06791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523999"/>
            <a:ext cx="602615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BEB3C-D096-44F7-BC44-F90EE272F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2610D-90D1-493E-BEA7-E7B2110B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and RL </a:t>
            </a:r>
          </a:p>
        </p:txBody>
      </p:sp>
      <p:pic>
        <p:nvPicPr>
          <p:cNvPr id="8" name="Picture 2" descr="animdipobs">
            <a:extLst>
              <a:ext uri="{FF2B5EF4-FFF2-40B4-BE49-F238E27FC236}">
                <a16:creationId xmlns:a16="http://schemas.microsoft.com/office/drawing/2014/main" id="{95C2C1DF-747F-402B-A079-EF769E10D0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7" y="1741529"/>
            <a:ext cx="4527655" cy="25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deling for Reinforcement Learning and Optimal Control: Double pendulum on a cart - OpenOCL">
            <a:extLst>
              <a:ext uri="{FF2B5EF4-FFF2-40B4-BE49-F238E27FC236}">
                <a16:creationId xmlns:a16="http://schemas.microsoft.com/office/drawing/2014/main" id="{CE8A2B79-B7E7-42E8-B040-BA65C4089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04" y="1633244"/>
            <a:ext cx="3395741" cy="25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3C2AF-4699-4065-8146-D9730145DBDA}"/>
              </a:ext>
            </a:extLst>
          </p:cNvPr>
          <p:cNvSpPr txBox="1"/>
          <p:nvPr/>
        </p:nvSpPr>
        <p:spPr>
          <a:xfrm>
            <a:off x="1608007" y="4892058"/>
            <a:ext cx="463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system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Parametrized value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Solves constrained optimization via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Implicit policy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0C030-2E45-4247-BB17-8BE7AAFB28A6}"/>
              </a:ext>
            </a:extLst>
          </p:cNvPr>
          <p:cNvSpPr txBox="1"/>
          <p:nvPr/>
        </p:nvSpPr>
        <p:spPr>
          <a:xfrm>
            <a:off x="8150397" y="4332138"/>
            <a:ext cx="2223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https://openocl.github.io/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6FB73A-3B9C-43C9-930E-A60D8A400024}"/>
              </a:ext>
            </a:extLst>
          </p:cNvPr>
          <p:cNvSpPr txBox="1"/>
          <p:nvPr/>
        </p:nvSpPr>
        <p:spPr>
          <a:xfrm>
            <a:off x="1816169" y="6432595"/>
            <a:ext cx="4111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https://www.argmin.net/2020/06/29/tour-revisited/</a:t>
            </a:r>
            <a:r>
              <a:rPr lang="en-US" sz="1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E266E-D935-2B41-E42C-308B23B8B0A2}"/>
              </a:ext>
            </a:extLst>
          </p:cNvPr>
          <p:cNvSpPr txBox="1"/>
          <p:nvPr/>
        </p:nvSpPr>
        <p:spPr>
          <a:xfrm>
            <a:off x="7217090" y="4892057"/>
            <a:ext cx="4633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Requires system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Unknown value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Solves unconstrained optimization via backpropagation and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Explicit neural policy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1DD02-0903-488D-B928-CAC5B9D6C78F}"/>
              </a:ext>
            </a:extLst>
          </p:cNvPr>
          <p:cNvSpPr txBox="1"/>
          <p:nvPr/>
        </p:nvSpPr>
        <p:spPr>
          <a:xfrm>
            <a:off x="2199799" y="4367184"/>
            <a:ext cx="3393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https://www.do-mpc.com/en/latest/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67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699E2-B7AC-49C4-8EC6-709196EA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4FACC6-A44A-4928-972C-F2894C12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C0A87BA-DB6F-4C3E-A04F-077E1D67118C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A52E1-45F1-43D8-BE95-08D2DC1F7D49}"/>
              </a:ext>
            </a:extLst>
          </p:cNvPr>
          <p:cNvSpPr txBox="1"/>
          <p:nvPr/>
        </p:nvSpPr>
        <p:spPr>
          <a:xfrm>
            <a:off x="1173747" y="1902628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95% of the industrial control applications are PID loops &amp; expert driven rule-based control (RBC).  </a:t>
            </a:r>
          </a:p>
          <a:p>
            <a:pPr algn="ctr"/>
            <a:r>
              <a:rPr lang="en-US" sz="1500" dirty="0"/>
              <a:t>The rest is model predictive control (MPC).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B1E2B-3ADC-4944-9BE9-01009295D9C0}"/>
              </a:ext>
            </a:extLst>
          </p:cNvPr>
          <p:cNvSpPr txBox="1"/>
          <p:nvPr/>
        </p:nvSpPr>
        <p:spPr>
          <a:xfrm>
            <a:off x="6754066" y="1902628"/>
            <a:ext cx="5182704" cy="2144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b="1" dirty="0"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1667" dirty="0"/>
              <a:t>Unknown or partially known dynamics</a:t>
            </a:r>
          </a:p>
          <a:p>
            <a:pPr lvl="1"/>
            <a:r>
              <a:rPr lang="en-US" sz="1667" dirty="0"/>
              <a:t>Physics-based modeling is expensive</a:t>
            </a:r>
          </a:p>
          <a:p>
            <a:pPr lvl="1"/>
            <a:r>
              <a:rPr lang="en-US" sz="1667" dirty="0"/>
              <a:t>Purely data-driven models lack generalization </a:t>
            </a:r>
          </a:p>
          <a:p>
            <a:r>
              <a:rPr lang="en-US" sz="1667" b="1" dirty="0">
                <a:ea typeface="ヒラギノ角ゴ Pro W3" charset="0"/>
                <a:cs typeface="Arial"/>
              </a:rPr>
              <a:t>Real-time optimization</a:t>
            </a:r>
          </a:p>
          <a:p>
            <a:pPr lvl="1"/>
            <a:r>
              <a:rPr lang="en-US" sz="1667" dirty="0"/>
              <a:t>Scalability</a:t>
            </a:r>
          </a:p>
          <a:p>
            <a:pPr lvl="1"/>
            <a:r>
              <a:rPr lang="en-US" sz="1667" dirty="0"/>
              <a:t>Computational limitations of control hardware</a:t>
            </a:r>
          </a:p>
          <a:p>
            <a:pPr lvl="1"/>
            <a:r>
              <a:rPr lang="en-US" sz="1667" dirty="0"/>
              <a:t>Parallelization, distributed optimization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380BA-24E2-4914-AB5D-82DE9817F643}"/>
              </a:ext>
            </a:extLst>
          </p:cNvPr>
          <p:cNvSpPr txBox="1"/>
          <p:nvPr/>
        </p:nvSpPr>
        <p:spPr>
          <a:xfrm>
            <a:off x="1342765" y="5249580"/>
            <a:ext cx="5161935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dirty="0"/>
              <a:t>Assumption: </a:t>
            </a:r>
          </a:p>
          <a:p>
            <a:r>
              <a:rPr lang="en-US" sz="1500" dirty="0"/>
              <a:t>Reliable and accurate system dynamics model</a:t>
            </a:r>
          </a:p>
        </p:txBody>
      </p:sp>
      <p:pic>
        <p:nvPicPr>
          <p:cNvPr id="9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A50614E-6249-4638-8A15-4941F67C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49" y="3240638"/>
            <a:ext cx="2443512" cy="183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8D919-6EA7-4439-B142-F0E5FE1B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086" y="2944705"/>
            <a:ext cx="3711554" cy="21888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38600-64F9-465B-8D10-FE1D0023517A}"/>
              </a:ext>
            </a:extLst>
          </p:cNvPr>
          <p:cNvSpPr/>
          <p:nvPr/>
        </p:nvSpPr>
        <p:spPr>
          <a:xfrm>
            <a:off x="1173747" y="6094591"/>
            <a:ext cx="10480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, J. Oravec, M. Wetter, D. L. Vrabie, L. </a:t>
            </a:r>
            <a:r>
              <a:rPr lang="en-US" sz="12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2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200" dirty="0"/>
              <a:t> 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2EA96E9-093F-4296-A323-5861AC5E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41" y="4263041"/>
            <a:ext cx="2541128" cy="16158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E9C342-E4CC-4B71-8D11-97C2B394BFAE}"/>
              </a:ext>
            </a:extLst>
          </p:cNvPr>
          <p:cNvSpPr/>
          <p:nvPr/>
        </p:nvSpPr>
        <p:spPr>
          <a:xfrm>
            <a:off x="2991228" y="1411044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14" name="Picture 2" descr="Fig. 2">
            <a:extLst>
              <a:ext uri="{FF2B5EF4-FFF2-40B4-BE49-F238E27FC236}">
                <a16:creationId xmlns:a16="http://schemas.microsoft.com/office/drawing/2014/main" id="{D3D259ED-AC90-4272-BC65-1F7C2F5B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16" y="4344018"/>
            <a:ext cx="2298914" cy="15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54B630-E2FC-4CBF-AA72-025AEF07B8DD}"/>
              </a:ext>
            </a:extLst>
          </p:cNvPr>
          <p:cNvSpPr/>
          <p:nvPr/>
        </p:nvSpPr>
        <p:spPr>
          <a:xfrm>
            <a:off x="8295210" y="1419863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110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391C51-AEA7-4C88-98E4-47116822E05E}"/>
              </a:ext>
            </a:extLst>
          </p:cNvPr>
          <p:cNvSpPr txBox="1"/>
          <p:nvPr/>
        </p:nvSpPr>
        <p:spPr>
          <a:xfrm>
            <a:off x="1173747" y="1902628"/>
            <a:ext cx="5380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Dealing with constraints, and stability guarantees. Learning on real system with low data and low compute regimes. Offline learning. High-dimensional continuous state and action systems. Partial observability, time delays. Task generalization and intrinsic rewards.</a:t>
            </a:r>
          </a:p>
        </p:txBody>
      </p:sp>
      <p:pic>
        <p:nvPicPr>
          <p:cNvPr id="6" name="Picture 2" descr="How Boston Dynamics Is Redefining Robot Agility - IEEE Spectrum">
            <a:extLst>
              <a:ext uri="{FF2B5EF4-FFF2-40B4-BE49-F238E27FC236}">
                <a16:creationId xmlns:a16="http://schemas.microsoft.com/office/drawing/2014/main" id="{855F7C60-C922-4890-95AD-1C028F877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4" r="23530"/>
          <a:stretch/>
        </p:blipFill>
        <p:spPr bwMode="auto">
          <a:xfrm>
            <a:off x="787810" y="3460081"/>
            <a:ext cx="1719763" cy="226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99"/>
          <a:stretch/>
        </p:blipFill>
        <p:spPr>
          <a:xfrm>
            <a:off x="2507572" y="3191433"/>
            <a:ext cx="2028583" cy="2712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2991228" y="1411044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Challenges</a:t>
            </a: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8444796" y="1440549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a typeface="ヒラギノ角ゴ Pro W3" charset="0"/>
                <a:cs typeface="Arial"/>
              </a:rPr>
              <a:t>Successes</a:t>
            </a:r>
            <a:endParaRPr lang="en-US" sz="1500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9444318" y="3191433"/>
            <a:ext cx="2440919" cy="27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6888266" y="3191433"/>
            <a:ext cx="2393412" cy="27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E5A31-150E-4F4F-A25F-BA69FE552A6F}"/>
              </a:ext>
            </a:extLst>
          </p:cNvPr>
          <p:cNvSpPr txBox="1"/>
          <p:nvPr/>
        </p:nvSpPr>
        <p:spPr>
          <a:xfrm>
            <a:off x="6658708" y="1913703"/>
            <a:ext cx="53808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Everywhere where you have reliable environment model, mostly discrete action space, and you can use massive offline compute power to solve the problem.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11"/>
          <a:stretch/>
        </p:blipFill>
        <p:spPr>
          <a:xfrm>
            <a:off x="4522448" y="3173265"/>
            <a:ext cx="2104637" cy="27406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2529983" y="6127681"/>
            <a:ext cx="8216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G. </a:t>
            </a:r>
            <a:r>
              <a:rPr lang="en-US" sz="1200" dirty="0" err="1"/>
              <a:t>Dulac</a:t>
            </a:r>
            <a:r>
              <a:rPr lang="en-US" sz="1200" dirty="0"/>
              <a:t>-Arnold, D. J. Mankowitz, and T. Hester, “Challenges of real-world reinforcement learning,”, 2019. </a:t>
            </a:r>
          </a:p>
          <a:p>
            <a:r>
              <a:rPr lang="en-US" sz="1200" dirty="0">
                <a:hlinkClick r:id="rId6"/>
              </a:rPr>
              <a:t>http://arxiv.org/abs/1904.12901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6905625" cy="1041506"/>
          </a:xfrm>
        </p:spPr>
        <p:txBody>
          <a:bodyPr>
            <a:normAutofit/>
          </a:bodyPr>
          <a:lstStyle/>
          <a:p>
            <a:r>
              <a:rPr lang="en-US" sz="3000" dirty="0"/>
              <a:t>Optimization Methods for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416626" y="1713628"/>
            <a:ext cx="1382110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MPC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144157" y="1713628"/>
            <a:ext cx="147668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Explicit MPC</a:t>
            </a:r>
            <a:endParaRPr lang="en-US" sz="1667" b="1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249DBF-F081-494E-98CD-2B87AC0C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12" y="2237031"/>
            <a:ext cx="2386551" cy="1026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623301" y="1713628"/>
            <a:ext cx="203132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Imitation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72" y="3253295"/>
            <a:ext cx="2011287" cy="1650390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B58A53FE-2AA8-4FAD-879D-EDD9B0481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930" y="3169459"/>
            <a:ext cx="2387807" cy="17876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22" y="2229450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52"/>
          <a:stretch/>
        </p:blipFill>
        <p:spPr>
          <a:xfrm>
            <a:off x="6460316" y="2169876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21996" y="4873057"/>
            <a:ext cx="20746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“online”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single solution for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given parameter values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implicit policy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86037"/>
            <a:ext cx="2537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 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solution map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parameters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classical methods lead to exponential complexity!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2" y="4870869"/>
            <a:ext cx="24801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model (map)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scalable but requires expert controller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419451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716679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264030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429656" y="4881585"/>
            <a:ext cx="2252540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“offline” optimization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obtains a policy map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set of data points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poor convergence and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can’t handle constraints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8389" y="2067143"/>
            <a:ext cx="1958547" cy="11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756" y="423605"/>
            <a:ext cx="9144000" cy="859495"/>
          </a:xfrm>
        </p:spPr>
        <p:txBody>
          <a:bodyPr lIns="0" anchor="b"/>
          <a:lstStyle/>
          <a:p>
            <a:r>
              <a:rPr lang="en-US" sz="2800" dirty="0"/>
              <a:t>Differentiable Predictive Control</a:t>
            </a:r>
            <a:endParaRPr lang="en-US" sz="2800" dirty="0">
              <a:solidFill>
                <a:srgbClr val="D57500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260AB-F6E6-904B-AE61-3CFE1388FD64}"/>
              </a:ext>
            </a:extLst>
          </p:cNvPr>
          <p:cNvSpPr/>
          <p:nvPr/>
        </p:nvSpPr>
        <p:spPr>
          <a:xfrm>
            <a:off x="1253850" y="1598746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explicit constrained control policy via differentiable optimization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AE0E68-B267-4443-8645-45F2C7AFCD28}"/>
              </a:ext>
            </a:extLst>
          </p:cNvPr>
          <p:cNvGrpSpPr/>
          <p:nvPr/>
        </p:nvGrpSpPr>
        <p:grpSpPr>
          <a:xfrm>
            <a:off x="1869652" y="5703817"/>
            <a:ext cx="8643567" cy="605422"/>
            <a:chOff x="836183" y="7223534"/>
            <a:chExt cx="10372280" cy="7265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924537-5BBF-7348-A60F-ABA70660754A}"/>
                </a:ext>
              </a:extLst>
            </p:cNvPr>
            <p:cNvSpPr/>
            <p:nvPr/>
          </p:nvSpPr>
          <p:spPr>
            <a:xfrm>
              <a:off x="836183" y="7223534"/>
              <a:ext cx="7315200" cy="7265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Theoretical connection with MPC 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Neural dynamical system models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FEA95C-7ECF-B44E-A638-F62BFB3EFA46}"/>
                </a:ext>
              </a:extLst>
            </p:cNvPr>
            <p:cNvSpPr/>
            <p:nvPr/>
          </p:nvSpPr>
          <p:spPr>
            <a:xfrm>
              <a:off x="6122414" y="7223534"/>
              <a:ext cx="5086049" cy="72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Differentiable closed-loop model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/>
                <a:t>Model-based policy optimization</a:t>
              </a:r>
            </a:p>
          </p:txBody>
        </p:sp>
      </p:grp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761BD33-77C3-46C8-9AC2-9E3B3323C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16" y="2414337"/>
            <a:ext cx="7811784" cy="28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DAF1552-D6A2-41A4-9620-58B79FFF275D}"/>
              </a:ext>
            </a:extLst>
          </p:cNvPr>
          <p:cNvSpPr/>
          <p:nvPr/>
        </p:nvSpPr>
        <p:spPr>
          <a:xfrm>
            <a:off x="9040381" y="1831491"/>
            <a:ext cx="2192951" cy="583260"/>
          </a:xfrm>
          <a:prstGeom prst="wedgeRoundRectCallout">
            <a:avLst>
              <a:gd name="adj1" fmla="val -85711"/>
              <a:gd name="adj2" fmla="val 183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Expectation of the 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7EC08F8-EE42-429B-8BD2-51EBB4F65CBC}"/>
              </a:ext>
            </a:extLst>
          </p:cNvPr>
          <p:cNvSpPr/>
          <p:nvPr/>
        </p:nvSpPr>
        <p:spPr>
          <a:xfrm>
            <a:off x="9473713" y="2636351"/>
            <a:ext cx="2240956" cy="583260"/>
          </a:xfrm>
          <a:prstGeom prst="wedgeRoundRectCallout">
            <a:avLst>
              <a:gd name="adj1" fmla="val -84555"/>
              <a:gd name="adj2" fmla="val 55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linear system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C546CCE-9865-4672-8B1D-5C13020E5613}"/>
              </a:ext>
            </a:extLst>
          </p:cNvPr>
          <p:cNvSpPr/>
          <p:nvPr/>
        </p:nvSpPr>
        <p:spPr>
          <a:xfrm>
            <a:off x="1150327" y="3248851"/>
            <a:ext cx="2240956" cy="583260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Explicit predictive control policy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E7FB8B-5B54-44E9-BEA9-A6E5A4BF9FFB}"/>
              </a:ext>
            </a:extLst>
          </p:cNvPr>
          <p:cNvSpPr/>
          <p:nvPr/>
        </p:nvSpPr>
        <p:spPr>
          <a:xfrm>
            <a:off x="8100647" y="3460185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 and action chance constraints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CDB985E-B7B2-4145-B2DE-662078E5201E}"/>
              </a:ext>
            </a:extLst>
          </p:cNvPr>
          <p:cNvSpPr/>
          <p:nvPr/>
        </p:nvSpPr>
        <p:spPr>
          <a:xfrm>
            <a:off x="8353235" y="4377516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parametric scenarios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6DBB415-627A-4B97-8355-BC90ED1D78FD}"/>
              </a:ext>
            </a:extLst>
          </p:cNvPr>
          <p:cNvSpPr/>
          <p:nvPr/>
        </p:nvSpPr>
        <p:spPr>
          <a:xfrm>
            <a:off x="7723119" y="5258176"/>
            <a:ext cx="2533107" cy="583260"/>
          </a:xfrm>
          <a:prstGeom prst="wedgeRoundRectCallout">
            <a:avLst>
              <a:gd name="adj1" fmla="val -91421"/>
              <a:gd name="adj2" fmla="val -569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Unknown disturbance scenarios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9410C93-5815-48C5-9C14-93683E6F781A}"/>
              </a:ext>
            </a:extLst>
          </p:cNvPr>
          <p:cNvSpPr/>
          <p:nvPr/>
        </p:nvSpPr>
        <p:spPr>
          <a:xfrm>
            <a:off x="1217735" y="4340943"/>
            <a:ext cx="2135932" cy="837726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initial conditions scenarios</a:t>
            </a:r>
          </a:p>
        </p:txBody>
      </p:sp>
    </p:spTree>
    <p:extLst>
      <p:ext uri="{BB962C8B-B14F-4D97-AF65-F5344CB8AC3E}">
        <p14:creationId xmlns:p14="http://schemas.microsoft.com/office/powerpoint/2010/main" val="31386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5FDD9-6E32-4F8B-A40A-915F2E14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867A21-593B-4757-A2DA-99D04DBD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Parametric Optimal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AB487-D342-488B-877D-AF1DA9154F6B}"/>
              </a:ext>
            </a:extLst>
          </p:cNvPr>
          <p:cNvSpPr/>
          <p:nvPr/>
        </p:nvSpPr>
        <p:spPr>
          <a:xfrm>
            <a:off x="1112711" y="2061475"/>
            <a:ext cx="195438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/>
              <a:t>Problem definition:</a:t>
            </a: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882A-D570-446B-9E24-21402502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16" y="1541314"/>
            <a:ext cx="5292167" cy="3848371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DAF1552-D6A2-41A4-9620-58B79FFF275D}"/>
              </a:ext>
            </a:extLst>
          </p:cNvPr>
          <p:cNvSpPr/>
          <p:nvPr/>
        </p:nvSpPr>
        <p:spPr>
          <a:xfrm>
            <a:off x="9040381" y="1831491"/>
            <a:ext cx="2192951" cy="583260"/>
          </a:xfrm>
          <a:prstGeom prst="wedgeRoundRectCallout">
            <a:avLst>
              <a:gd name="adj1" fmla="val -85711"/>
              <a:gd name="adj2" fmla="val 183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Expectation of the 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7EC08F8-EE42-429B-8BD2-51EBB4F65CBC}"/>
              </a:ext>
            </a:extLst>
          </p:cNvPr>
          <p:cNvSpPr/>
          <p:nvPr/>
        </p:nvSpPr>
        <p:spPr>
          <a:xfrm>
            <a:off x="9473713" y="2636351"/>
            <a:ext cx="2240956" cy="583260"/>
          </a:xfrm>
          <a:prstGeom prst="wedgeRoundRectCallout">
            <a:avLst>
              <a:gd name="adj1" fmla="val -84555"/>
              <a:gd name="adj2" fmla="val 557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Stochastic linear system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C546CCE-9865-4672-8B1D-5C13020E5613}"/>
              </a:ext>
            </a:extLst>
          </p:cNvPr>
          <p:cNvSpPr/>
          <p:nvPr/>
        </p:nvSpPr>
        <p:spPr>
          <a:xfrm>
            <a:off x="1150327" y="3248851"/>
            <a:ext cx="2240956" cy="583260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Explicit predictive control policy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DE7FB8B-5B54-44E9-BEA9-A6E5A4BF9FFB}"/>
              </a:ext>
            </a:extLst>
          </p:cNvPr>
          <p:cNvSpPr/>
          <p:nvPr/>
        </p:nvSpPr>
        <p:spPr>
          <a:xfrm>
            <a:off x="8100647" y="3460185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State and action chance constraints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CDB985E-B7B2-4145-B2DE-662078E5201E}"/>
              </a:ext>
            </a:extLst>
          </p:cNvPr>
          <p:cNvSpPr/>
          <p:nvPr/>
        </p:nvSpPr>
        <p:spPr>
          <a:xfrm>
            <a:off x="8353235" y="4377516"/>
            <a:ext cx="2240956" cy="583260"/>
          </a:xfrm>
          <a:prstGeom prst="wedgeRoundRectCallout">
            <a:avLst>
              <a:gd name="adj1" fmla="val -96914"/>
              <a:gd name="adj2" fmla="val 7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parametric scenarios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6DBB415-627A-4B97-8355-BC90ED1D78FD}"/>
              </a:ext>
            </a:extLst>
          </p:cNvPr>
          <p:cNvSpPr/>
          <p:nvPr/>
        </p:nvSpPr>
        <p:spPr>
          <a:xfrm>
            <a:off x="7723119" y="5258176"/>
            <a:ext cx="2533107" cy="583260"/>
          </a:xfrm>
          <a:prstGeom prst="wedgeRoundRectCallout">
            <a:avLst>
              <a:gd name="adj1" fmla="val -91421"/>
              <a:gd name="adj2" fmla="val -5698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Unknown disturbance scenarios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B9410C93-5815-48C5-9C14-93683E6F781A}"/>
              </a:ext>
            </a:extLst>
          </p:cNvPr>
          <p:cNvSpPr/>
          <p:nvPr/>
        </p:nvSpPr>
        <p:spPr>
          <a:xfrm>
            <a:off x="1217735" y="4340943"/>
            <a:ext cx="2135932" cy="837726"/>
          </a:xfrm>
          <a:prstGeom prst="wedgeRoundRectCallout">
            <a:avLst>
              <a:gd name="adj1" fmla="val 75327"/>
              <a:gd name="adj2" fmla="val -4341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Known initial conditions scenarios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71B211-1402-4EC6-94DF-684B8C89C165}"/>
              </a:ext>
            </a:extLst>
          </p:cNvPr>
          <p:cNvSpPr/>
          <p:nvPr/>
        </p:nvSpPr>
        <p:spPr>
          <a:xfrm>
            <a:off x="1217735" y="5841436"/>
            <a:ext cx="6027127" cy="52559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49EBB"/>
                </a:solidFill>
              </a:rPr>
              <a:t>Solve the problem with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22210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B48A-2C55-FD72-FA39-C188861C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B36EE-2A8A-BA3E-F0B7-A2E1BC59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05900"/>
            <a:ext cx="6905625" cy="1092483"/>
          </a:xfrm>
        </p:spPr>
        <p:txBody>
          <a:bodyPr/>
          <a:lstStyle/>
          <a:p>
            <a:r>
              <a:rPr lang="en-US" dirty="0"/>
              <a:t>Differentiable Computational Graphs and Model-based Policy Gradients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DD508314-FB1B-9EAD-FDFE-E4EA83AD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4" t="12430" r="15317" b="11457"/>
          <a:stretch/>
        </p:blipFill>
        <p:spPr>
          <a:xfrm>
            <a:off x="3389045" y="1667182"/>
            <a:ext cx="8368579" cy="479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20D23B-98D2-9374-0FC0-7CA1DF971F1A}"/>
              </a:ext>
            </a:extLst>
          </p:cNvPr>
          <p:cNvSpPr txBox="1"/>
          <p:nvPr/>
        </p:nvSpPr>
        <p:spPr>
          <a:xfrm>
            <a:off x="1022742" y="4790748"/>
            <a:ext cx="6267359" cy="65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3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Differentiate the computational graph to train the policies using state-of-the-art deep learning practice.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E566A917-68B8-4A87-A79C-4CB75B6ED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1" b="3044"/>
          <a:stretch/>
        </p:blipFill>
        <p:spPr>
          <a:xfrm>
            <a:off x="1230667" y="1318261"/>
            <a:ext cx="3983171" cy="248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8E766-A4F0-4A1E-814D-5532704A3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41" y="5459620"/>
            <a:ext cx="4747846" cy="115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26655</TotalTime>
  <Words>934</Words>
  <Application>Microsoft Office PowerPoint</Application>
  <PresentationFormat>Widescreen</PresentationFormat>
  <Paragraphs>163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Wingdings</vt:lpstr>
      <vt:lpstr>PNNL Light Theme</vt:lpstr>
      <vt:lpstr>1_PNNL Light Theme</vt:lpstr>
      <vt:lpstr>PNNL_Option_4</vt:lpstr>
      <vt:lpstr>1_PNNL_Option_4</vt:lpstr>
      <vt:lpstr>Learning Stochastic Parametric Differentiable Predictive Control Policies</vt:lpstr>
      <vt:lpstr>Model Predictive Control</vt:lpstr>
      <vt:lpstr>Deep Reinforcement Learning</vt:lpstr>
      <vt:lpstr>Optimization Methods for Control</vt:lpstr>
      <vt:lpstr>Differentiable Predictive Control</vt:lpstr>
      <vt:lpstr>Stochastic Parametric Optimal Control</vt:lpstr>
      <vt:lpstr>Stochastic Parametric Optimal Control</vt:lpstr>
      <vt:lpstr>Stochastic Parametric Optimal Control</vt:lpstr>
      <vt:lpstr>Differentiable Computational Graphs and Model-based Policy Gradients</vt:lpstr>
      <vt:lpstr>Stochastic Quadcopter Example</vt:lpstr>
      <vt:lpstr>Stochastic Obstacle Avoidance Example</vt:lpstr>
      <vt:lpstr>Probabilistic Guarantees</vt:lpstr>
      <vt:lpstr>Conclusions</vt:lpstr>
      <vt:lpstr> Learning to Stabilize Unstable System with Differentiable Predictive Control </vt:lpstr>
      <vt:lpstr>Dynamics of DPC Control Policy Learning </vt:lpstr>
      <vt:lpstr>MPC and RL 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809</cp:revision>
  <cp:lastPrinted>2019-12-16T18:31:13Z</cp:lastPrinted>
  <dcterms:created xsi:type="dcterms:W3CDTF">2018-09-04T17:32:37Z</dcterms:created>
  <dcterms:modified xsi:type="dcterms:W3CDTF">2022-09-28T11:55:17Z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